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notesSlides/notesSlide13.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14.xml" ContentType="application/vnd.openxmlformats-officedocument.presentationml.notesSlide+xml"/>
  <Override PartName="/ppt/embeddings/oleObject4.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embeddings/oleObject5.bin" ContentType="application/vnd.openxmlformats-officedocument.oleObject"/>
  <Override PartName="/ppt/embeddings/oleObject6.bin" ContentType="application/vnd.openxmlformats-officedocument.oleObject"/>
  <Override PartName="/ppt/notesSlides/notesSlide20.xml" ContentType="application/vnd.openxmlformats-officedocument.presentationml.notesSlide+xml"/>
  <Override PartName="/ppt/embeddings/oleObject7.bin" ContentType="application/vnd.openxmlformats-officedocument.oleObject"/>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oleObject8.bin" ContentType="application/vnd.openxmlformats-officedocument.oleObject"/>
  <Override PartName="/ppt/notesSlides/notesSlide24.xml" ContentType="application/vnd.openxmlformats-officedocument.presentationml.notesSlide+xml"/>
  <Override PartName="/ppt/embeddings/oleObject9.bin" ContentType="application/vnd.openxmlformats-officedocument.oleObject"/>
  <Override PartName="/ppt/notesSlides/notesSlide25.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embeddings/oleObject16.bin" ContentType="application/vnd.openxmlformats-officedocument.oleObject"/>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15" r:id="rId1"/>
  </p:sldMasterIdLst>
  <p:notesMasterIdLst>
    <p:notesMasterId r:id="rId55"/>
  </p:notesMasterIdLst>
  <p:handoutMasterIdLst>
    <p:handoutMasterId r:id="rId56"/>
  </p:handoutMasterIdLst>
  <p:sldIdLst>
    <p:sldId id="256" r:id="rId2"/>
    <p:sldId id="262" r:id="rId3"/>
    <p:sldId id="390" r:id="rId4"/>
    <p:sldId id="282" r:id="rId5"/>
    <p:sldId id="378" r:id="rId6"/>
    <p:sldId id="379" r:id="rId7"/>
    <p:sldId id="380" r:id="rId8"/>
    <p:sldId id="283" r:id="rId9"/>
    <p:sldId id="381" r:id="rId10"/>
    <p:sldId id="391" r:id="rId11"/>
    <p:sldId id="404" r:id="rId12"/>
    <p:sldId id="406" r:id="rId13"/>
    <p:sldId id="399" r:id="rId14"/>
    <p:sldId id="393" r:id="rId15"/>
    <p:sldId id="394" r:id="rId16"/>
    <p:sldId id="395" r:id="rId17"/>
    <p:sldId id="396" r:id="rId18"/>
    <p:sldId id="397" r:id="rId19"/>
    <p:sldId id="403" r:id="rId20"/>
    <p:sldId id="398" r:id="rId21"/>
    <p:sldId id="402" r:id="rId22"/>
    <p:sldId id="311" r:id="rId23"/>
    <p:sldId id="312" r:id="rId24"/>
    <p:sldId id="313" r:id="rId25"/>
    <p:sldId id="405"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74" r:id="rId43"/>
    <p:sldId id="375" r:id="rId44"/>
    <p:sldId id="376" r:id="rId45"/>
    <p:sldId id="359" r:id="rId46"/>
    <p:sldId id="361" r:id="rId47"/>
    <p:sldId id="369" r:id="rId48"/>
    <p:sldId id="371" r:id="rId49"/>
    <p:sldId id="370" r:id="rId50"/>
    <p:sldId id="368" r:id="rId51"/>
    <p:sldId id="372" r:id="rId52"/>
    <p:sldId id="373" r:id="rId53"/>
    <p:sldId id="362"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50" autoAdjust="0"/>
  </p:normalViewPr>
  <p:slideViewPr>
    <p:cSldViewPr snapToGrid="0" snapToObjects="1">
      <p:cViewPr>
        <p:scale>
          <a:sx n="90" d="100"/>
          <a:sy n="90" d="100"/>
        </p:scale>
        <p:origin x="-118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eg"/><Relationship Id="rId1" Type="http://schemas.openxmlformats.org/officeDocument/2006/relationships/image" Target="../media/image2.jpg"/><Relationship Id="rId2" Type="http://schemas.openxmlformats.org/officeDocument/2006/relationships/image" Target="../media/image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eg"/><Relationship Id="rId1" Type="http://schemas.openxmlformats.org/officeDocument/2006/relationships/image" Target="../media/image2.jpg"/><Relationship Id="rId2"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FB7DA5-7290-484F-B0B7-1C8E53811A74}"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18BD8EF2-FDAB-1B4F-905F-45F9513EF1AD}">
      <dgm:prSet phldrT="[Text]"/>
      <dgm:spPr/>
      <dgm:t>
        <a:bodyPr/>
        <a:lstStyle/>
        <a:p>
          <a:r>
            <a:rPr lang="en-US" dirty="0" err="1" smtClean="0">
              <a:latin typeface="Arial"/>
              <a:cs typeface="Arial"/>
            </a:rPr>
            <a:t>Cơ</a:t>
          </a:r>
          <a:endParaRPr lang="en-US" dirty="0">
            <a:latin typeface="Arial"/>
            <a:cs typeface="Arial"/>
          </a:endParaRPr>
        </a:p>
      </dgm:t>
    </dgm:pt>
    <dgm:pt modelId="{C808E9E2-DD9E-2046-8419-07C57994A9A6}" type="parTrans" cxnId="{44536937-AD37-F944-B697-871B40F672D8}">
      <dgm:prSet/>
      <dgm:spPr/>
      <dgm:t>
        <a:bodyPr/>
        <a:lstStyle/>
        <a:p>
          <a:endParaRPr lang="en-US"/>
        </a:p>
      </dgm:t>
    </dgm:pt>
    <dgm:pt modelId="{9BB5DCA2-A20E-B34D-A2C7-6213E13235A8}" type="sibTrans" cxnId="{44536937-AD37-F944-B697-871B40F672D8}">
      <dgm:prSet/>
      <dgm:spPr/>
      <dgm:t>
        <a:bodyPr/>
        <a:lstStyle/>
        <a:p>
          <a:endParaRPr lang="en-US"/>
        </a:p>
      </dgm:t>
    </dgm:pt>
    <dgm:pt modelId="{5C677905-1D5E-1D4C-B1DD-A3CF7D93DB7D}">
      <dgm:prSet phldrT="[Text]"/>
      <dgm:spPr/>
      <dgm:t>
        <a:bodyPr/>
        <a:lstStyle/>
        <a:p>
          <a:r>
            <a:rPr lang="en-US" dirty="0" err="1" smtClean="0">
              <a:latin typeface="Arial"/>
              <a:cs typeface="Arial"/>
            </a:rPr>
            <a:t>Blaise</a:t>
          </a:r>
          <a:r>
            <a:rPr lang="en-US" dirty="0" smtClean="0">
              <a:latin typeface="Arial"/>
              <a:cs typeface="Arial"/>
            </a:rPr>
            <a:t> Pascal (1642)</a:t>
          </a:r>
          <a:endParaRPr lang="en-US" dirty="0">
            <a:latin typeface="Arial"/>
            <a:cs typeface="Arial"/>
          </a:endParaRPr>
        </a:p>
      </dgm:t>
    </dgm:pt>
    <dgm:pt modelId="{087EB393-AC8A-084A-B973-8072A6D88E58}" type="parTrans" cxnId="{DA95674C-A945-E747-AAA7-37B4C34F56D8}">
      <dgm:prSet/>
      <dgm:spPr/>
      <dgm:t>
        <a:bodyPr/>
        <a:lstStyle/>
        <a:p>
          <a:endParaRPr lang="en-US"/>
        </a:p>
      </dgm:t>
    </dgm:pt>
    <dgm:pt modelId="{9A489335-F4F1-D547-801B-7F69CE4519D3}" type="sibTrans" cxnId="{DA95674C-A945-E747-AAA7-37B4C34F56D8}">
      <dgm:prSet/>
      <dgm:spPr/>
      <dgm:t>
        <a:bodyPr/>
        <a:lstStyle/>
        <a:p>
          <a:endParaRPr lang="en-US"/>
        </a:p>
      </dgm:t>
    </dgm:pt>
    <dgm:pt modelId="{2563BEE1-4E5B-EC43-8502-DA81AB7F8C0C}">
      <dgm:prSet phldrT="[Text]"/>
      <dgm:spPr/>
      <dgm:t>
        <a:bodyPr/>
        <a:lstStyle/>
        <a:p>
          <a:r>
            <a:rPr lang="en-US" dirty="0" smtClean="0">
              <a:latin typeface="Arial"/>
              <a:cs typeface="Arial"/>
            </a:rPr>
            <a:t>1642 - 1945</a:t>
          </a:r>
          <a:endParaRPr lang="en-US" dirty="0">
            <a:latin typeface="Arial"/>
            <a:cs typeface="Arial"/>
          </a:endParaRPr>
        </a:p>
      </dgm:t>
    </dgm:pt>
    <dgm:pt modelId="{44D662A6-3510-7D41-AE88-A23992871718}" type="parTrans" cxnId="{838DFA23-1EB1-7343-8BB1-05EAC3FF87AD}">
      <dgm:prSet/>
      <dgm:spPr/>
      <dgm:t>
        <a:bodyPr/>
        <a:lstStyle/>
        <a:p>
          <a:endParaRPr lang="en-US"/>
        </a:p>
      </dgm:t>
    </dgm:pt>
    <dgm:pt modelId="{BA584896-72BC-4E4C-A775-16DBD2629A09}" type="sibTrans" cxnId="{838DFA23-1EB1-7343-8BB1-05EAC3FF87AD}">
      <dgm:prSet/>
      <dgm:spPr/>
      <dgm:t>
        <a:bodyPr/>
        <a:lstStyle/>
        <a:p>
          <a:endParaRPr lang="en-US"/>
        </a:p>
      </dgm:t>
    </dgm:pt>
    <dgm:pt modelId="{ED897877-BAE6-744F-AA4F-DE0F73821E71}">
      <dgm:prSet phldrT="[Text]"/>
      <dgm:spPr/>
      <dgm:t>
        <a:bodyPr/>
        <a:lstStyle/>
        <a:p>
          <a:r>
            <a:rPr lang="en-US" dirty="0" smtClean="0">
              <a:latin typeface="Arial"/>
              <a:cs typeface="Arial"/>
            </a:rPr>
            <a:t>Transistor (1958) </a:t>
          </a:r>
          <a:endParaRPr lang="en-US" dirty="0">
            <a:latin typeface="Arial"/>
            <a:cs typeface="Arial"/>
          </a:endParaRPr>
        </a:p>
      </dgm:t>
    </dgm:pt>
    <dgm:pt modelId="{5CE55BA9-EC37-054D-9DAF-7E8DC4AD81CA}" type="parTrans" cxnId="{730E0C51-E450-3740-AF74-5BF628821B90}">
      <dgm:prSet/>
      <dgm:spPr/>
      <dgm:t>
        <a:bodyPr/>
        <a:lstStyle/>
        <a:p>
          <a:endParaRPr lang="en-US"/>
        </a:p>
      </dgm:t>
    </dgm:pt>
    <dgm:pt modelId="{C4A4637A-B6D7-4A4E-9A77-05779A5EB8FB}" type="sibTrans" cxnId="{730E0C51-E450-3740-AF74-5BF628821B90}">
      <dgm:prSet/>
      <dgm:spPr/>
      <dgm:t>
        <a:bodyPr/>
        <a:lstStyle/>
        <a:p>
          <a:endParaRPr lang="en-US"/>
        </a:p>
      </dgm:t>
    </dgm:pt>
    <dgm:pt modelId="{3F2ED2BC-0E70-B741-AE16-260C2F017011}">
      <dgm:prSet phldrT="[Text]"/>
      <dgm:spPr/>
      <dgm:t>
        <a:bodyPr/>
        <a:lstStyle/>
        <a:p>
          <a:r>
            <a:rPr lang="en-US" dirty="0" smtClean="0">
              <a:latin typeface="Arial"/>
              <a:cs typeface="Arial"/>
            </a:rPr>
            <a:t>Burroughs 6500</a:t>
          </a:r>
          <a:endParaRPr lang="en-US" dirty="0">
            <a:latin typeface="Arial"/>
            <a:cs typeface="Arial"/>
          </a:endParaRPr>
        </a:p>
      </dgm:t>
    </dgm:pt>
    <dgm:pt modelId="{DBAA969B-4023-274F-BF30-28989039079F}" type="parTrans" cxnId="{30B1B5CB-C03C-6D47-A47A-4EEDAD95CCDE}">
      <dgm:prSet/>
      <dgm:spPr/>
      <dgm:t>
        <a:bodyPr/>
        <a:lstStyle/>
        <a:p>
          <a:endParaRPr lang="en-US"/>
        </a:p>
      </dgm:t>
    </dgm:pt>
    <dgm:pt modelId="{00083B01-DC20-B94D-BBB1-3CFFE49B5C9B}" type="sibTrans" cxnId="{30B1B5CB-C03C-6D47-A47A-4EEDAD95CCDE}">
      <dgm:prSet/>
      <dgm:spPr/>
      <dgm:t>
        <a:bodyPr/>
        <a:lstStyle/>
        <a:p>
          <a:endParaRPr lang="en-US"/>
        </a:p>
      </dgm:t>
    </dgm:pt>
    <dgm:pt modelId="{772CE28A-1DFA-F94C-8A20-953594428185}">
      <dgm:prSet phldrT="[Text]"/>
      <dgm:spPr/>
      <dgm:t>
        <a:bodyPr/>
        <a:lstStyle/>
        <a:p>
          <a:r>
            <a:rPr lang="en-US" dirty="0" smtClean="0">
              <a:latin typeface="Arial"/>
              <a:cs typeface="Arial"/>
            </a:rPr>
            <a:t>NCR, CDC 6600</a:t>
          </a:r>
          <a:endParaRPr lang="en-US" dirty="0">
            <a:latin typeface="Arial"/>
            <a:cs typeface="Arial"/>
          </a:endParaRPr>
        </a:p>
      </dgm:t>
    </dgm:pt>
    <dgm:pt modelId="{6741ABF4-BF71-C144-9A7C-FE010FCE416D}" type="parTrans" cxnId="{D6E92247-EE33-5544-9209-C994F3C210B6}">
      <dgm:prSet/>
      <dgm:spPr/>
      <dgm:t>
        <a:bodyPr/>
        <a:lstStyle/>
        <a:p>
          <a:endParaRPr lang="en-US"/>
        </a:p>
      </dgm:t>
    </dgm:pt>
    <dgm:pt modelId="{8DE5C3FC-F75F-1543-A115-5353D424CFFB}" type="sibTrans" cxnId="{D6E92247-EE33-5544-9209-C994F3C210B6}">
      <dgm:prSet/>
      <dgm:spPr/>
      <dgm:t>
        <a:bodyPr/>
        <a:lstStyle/>
        <a:p>
          <a:endParaRPr lang="en-US"/>
        </a:p>
      </dgm:t>
    </dgm:pt>
    <dgm:pt modelId="{31844912-E681-2546-87B9-4114A58C3468}">
      <dgm:prSet phldrT="[Text]"/>
      <dgm:spPr/>
      <dgm:t>
        <a:bodyPr/>
        <a:lstStyle/>
        <a:p>
          <a:r>
            <a:rPr lang="en-US" dirty="0" smtClean="0"/>
            <a:t>IC(Integrated Circuit)</a:t>
          </a:r>
          <a:endParaRPr lang="en-US" dirty="0"/>
        </a:p>
      </dgm:t>
    </dgm:pt>
    <dgm:pt modelId="{51BF5B52-E153-EC45-A201-854CEF66A70B}" type="parTrans" cxnId="{36467ACC-79BA-E647-B164-4611696C6A06}">
      <dgm:prSet/>
      <dgm:spPr/>
      <dgm:t>
        <a:bodyPr/>
        <a:lstStyle/>
        <a:p>
          <a:endParaRPr lang="en-US"/>
        </a:p>
      </dgm:t>
    </dgm:pt>
    <dgm:pt modelId="{18F0D142-1B55-FD44-9961-26355132ACF1}" type="sibTrans" cxnId="{36467ACC-79BA-E647-B164-4611696C6A06}">
      <dgm:prSet/>
      <dgm:spPr/>
      <dgm:t>
        <a:bodyPr/>
        <a:lstStyle/>
        <a:p>
          <a:endParaRPr lang="en-US"/>
        </a:p>
      </dgm:t>
    </dgm:pt>
    <dgm:pt modelId="{653888E0-12E0-E440-8353-7646A46B19BF}">
      <dgm:prSet phldrT="[Text]"/>
      <dgm:spPr/>
      <dgm:t>
        <a:bodyPr/>
        <a:lstStyle/>
        <a:p>
          <a:r>
            <a:rPr lang="en-US" dirty="0" smtClean="0"/>
            <a:t>LSI – VLSI </a:t>
          </a:r>
          <a:endParaRPr lang="en-US" dirty="0"/>
        </a:p>
      </dgm:t>
    </dgm:pt>
    <dgm:pt modelId="{E2C937A0-F9C7-4940-ACCF-B0C7498FB24C}" type="parTrans" cxnId="{03BDE636-60DE-2F4F-AD6C-4D65E777E501}">
      <dgm:prSet/>
      <dgm:spPr/>
      <dgm:t>
        <a:bodyPr/>
        <a:lstStyle/>
        <a:p>
          <a:endParaRPr lang="en-US"/>
        </a:p>
      </dgm:t>
    </dgm:pt>
    <dgm:pt modelId="{E2AD2514-08FE-4941-893E-04BA40B420AD}" type="sibTrans" cxnId="{03BDE636-60DE-2F4F-AD6C-4D65E777E501}">
      <dgm:prSet/>
      <dgm:spPr/>
      <dgm:t>
        <a:bodyPr/>
        <a:lstStyle/>
        <a:p>
          <a:endParaRPr lang="en-US"/>
        </a:p>
      </dgm:t>
    </dgm:pt>
    <dgm:pt modelId="{4072022B-22E9-0149-B70D-5D1F23B48AF7}">
      <dgm:prSet phldrT="[Text]"/>
      <dgm:spPr/>
      <dgm:t>
        <a:bodyPr/>
        <a:lstStyle/>
        <a:p>
          <a:r>
            <a:rPr lang="en-US" dirty="0" err="1" smtClean="0"/>
            <a:t>Xử</a:t>
          </a:r>
          <a:r>
            <a:rPr lang="en-US" dirty="0" smtClean="0"/>
            <a:t> </a:t>
          </a:r>
          <a:r>
            <a:rPr lang="en-US" dirty="0" err="1" smtClean="0"/>
            <a:t>lý</a:t>
          </a:r>
          <a:r>
            <a:rPr lang="en-US" dirty="0" smtClean="0"/>
            <a:t> song song </a:t>
          </a:r>
          <a:endParaRPr lang="en-US" dirty="0"/>
        </a:p>
      </dgm:t>
    </dgm:pt>
    <dgm:pt modelId="{348172A4-F6CC-7E45-B34C-98E60A7A383F}" type="parTrans" cxnId="{C419F694-5FB9-3E46-A29E-41B8E2C42A04}">
      <dgm:prSet/>
      <dgm:spPr/>
      <dgm:t>
        <a:bodyPr/>
        <a:lstStyle/>
        <a:p>
          <a:endParaRPr lang="en-US"/>
        </a:p>
      </dgm:t>
    </dgm:pt>
    <dgm:pt modelId="{EEBBEA23-EF16-464F-BA53-EA0E88038396}" type="sibTrans" cxnId="{C419F694-5FB9-3E46-A29E-41B8E2C42A04}">
      <dgm:prSet/>
      <dgm:spPr/>
      <dgm:t>
        <a:bodyPr/>
        <a:lstStyle/>
        <a:p>
          <a:endParaRPr lang="en-US"/>
        </a:p>
      </dgm:t>
    </dgm:pt>
    <dgm:pt modelId="{3F9809F4-D280-7744-A406-D37A0A9C2EB8}">
      <dgm:prSet/>
      <dgm:spPr/>
      <dgm:t>
        <a:bodyPr/>
        <a:lstStyle/>
        <a:p>
          <a:r>
            <a:rPr lang="en-US" dirty="0" smtClean="0">
              <a:latin typeface="Arial"/>
              <a:cs typeface="Arial"/>
            </a:rPr>
            <a:t>ENIAC (1946)</a:t>
          </a:r>
        </a:p>
        <a:p>
          <a:r>
            <a:rPr lang="en-US" dirty="0" smtClean="0">
              <a:latin typeface="Arial"/>
              <a:cs typeface="Arial"/>
            </a:rPr>
            <a:t>18.000 </a:t>
          </a:r>
          <a:r>
            <a:rPr lang="en-US" dirty="0" err="1" smtClean="0">
              <a:latin typeface="Arial"/>
              <a:cs typeface="Arial"/>
            </a:rPr>
            <a:t>bóng</a:t>
          </a:r>
          <a:r>
            <a:rPr lang="en-US" dirty="0" smtClean="0">
              <a:latin typeface="Arial"/>
              <a:cs typeface="Arial"/>
            </a:rPr>
            <a:t> </a:t>
          </a:r>
          <a:r>
            <a:rPr lang="en-US" dirty="0" err="1" smtClean="0">
              <a:latin typeface="Arial"/>
              <a:cs typeface="Arial"/>
            </a:rPr>
            <a:t>đèn</a:t>
          </a:r>
          <a:endParaRPr lang="en-US" dirty="0" smtClean="0">
            <a:latin typeface="Arial"/>
            <a:cs typeface="Arial"/>
          </a:endParaRPr>
        </a:p>
        <a:p>
          <a:r>
            <a:rPr lang="en-US" dirty="0" smtClean="0">
              <a:latin typeface="Arial"/>
              <a:cs typeface="Arial"/>
            </a:rPr>
            <a:t>1500 </a:t>
          </a:r>
          <a:r>
            <a:rPr lang="en-US" dirty="0" err="1" smtClean="0">
              <a:latin typeface="Arial"/>
              <a:cs typeface="Arial"/>
            </a:rPr>
            <a:t>rơle</a:t>
          </a:r>
          <a:endParaRPr lang="en-US" dirty="0" smtClean="0">
            <a:latin typeface="Arial"/>
            <a:cs typeface="Arial"/>
          </a:endParaRPr>
        </a:p>
        <a:p>
          <a:r>
            <a:rPr lang="en-US" dirty="0" smtClean="0">
              <a:latin typeface="Arial"/>
              <a:cs typeface="Arial"/>
            </a:rPr>
            <a:t>30 </a:t>
          </a:r>
          <a:r>
            <a:rPr lang="en-US" dirty="0" err="1" smtClean="0">
              <a:latin typeface="Arial"/>
              <a:cs typeface="Arial"/>
            </a:rPr>
            <a:t>tấn</a:t>
          </a:r>
          <a:endParaRPr lang="en-US" dirty="0" smtClean="0">
            <a:latin typeface="Arial"/>
            <a:cs typeface="Arial"/>
          </a:endParaRPr>
        </a:p>
        <a:p>
          <a:r>
            <a:rPr lang="en-US" dirty="0" smtClean="0">
              <a:latin typeface="Arial"/>
              <a:cs typeface="Arial"/>
            </a:rPr>
            <a:t>140 kw</a:t>
          </a:r>
          <a:endParaRPr lang="en-US" dirty="0">
            <a:latin typeface="Arial"/>
            <a:cs typeface="Arial"/>
          </a:endParaRPr>
        </a:p>
      </dgm:t>
    </dgm:pt>
    <dgm:pt modelId="{AA533BE2-A85C-0048-A9E3-C32025E07E33}" type="sibTrans" cxnId="{50453F1E-E17F-1946-BD1B-F96B055CBB75}">
      <dgm:prSet/>
      <dgm:spPr/>
      <dgm:t>
        <a:bodyPr/>
        <a:lstStyle/>
        <a:p>
          <a:endParaRPr lang="en-US"/>
        </a:p>
      </dgm:t>
    </dgm:pt>
    <dgm:pt modelId="{87F6298F-F262-754D-96D0-044F95633893}" type="parTrans" cxnId="{50453F1E-E17F-1946-BD1B-F96B055CBB75}">
      <dgm:prSet/>
      <dgm:spPr/>
      <dgm:t>
        <a:bodyPr/>
        <a:lstStyle/>
        <a:p>
          <a:endParaRPr lang="en-US"/>
        </a:p>
      </dgm:t>
    </dgm:pt>
    <dgm:pt modelId="{CF56AF19-9A6A-2C45-BD79-6BE7EA12AB8D}" type="pres">
      <dgm:prSet presAssocID="{9AFB7DA5-7290-484F-B0B7-1C8E53811A74}" presName="Name0" presStyleCnt="0">
        <dgm:presLayoutVars>
          <dgm:dir/>
          <dgm:resizeHandles val="exact"/>
        </dgm:presLayoutVars>
      </dgm:prSet>
      <dgm:spPr/>
      <dgm:t>
        <a:bodyPr/>
        <a:lstStyle/>
        <a:p>
          <a:endParaRPr lang="en-US"/>
        </a:p>
      </dgm:t>
    </dgm:pt>
    <dgm:pt modelId="{C3AB0BC1-C29E-DA48-A2B0-6741F09F6F83}" type="pres">
      <dgm:prSet presAssocID="{18BD8EF2-FDAB-1B4F-905F-45F9513EF1AD}" presName="composite" presStyleCnt="0"/>
      <dgm:spPr/>
    </dgm:pt>
    <dgm:pt modelId="{D2A14BB7-6C59-F84E-A3A0-A249B06B1BAE}" type="pres">
      <dgm:prSet presAssocID="{18BD8EF2-FDAB-1B4F-905F-45F9513EF1AD}"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56000" r="-56000"/>
          </a:stretch>
        </a:blipFill>
      </dgm:spPr>
      <dgm:t>
        <a:bodyPr/>
        <a:lstStyle/>
        <a:p>
          <a:endParaRPr lang="en-US"/>
        </a:p>
      </dgm:t>
    </dgm:pt>
    <dgm:pt modelId="{811D55CA-A07A-0E42-8933-D1B7CA5FE646}" type="pres">
      <dgm:prSet presAssocID="{18BD8EF2-FDAB-1B4F-905F-45F9513EF1AD}" presName="txNode" presStyleLbl="node1" presStyleIdx="0" presStyleCnt="4" custLinFactNeighborX="-6307" custLinFactNeighborY="51728">
        <dgm:presLayoutVars>
          <dgm:bulletEnabled val="1"/>
        </dgm:presLayoutVars>
      </dgm:prSet>
      <dgm:spPr/>
      <dgm:t>
        <a:bodyPr/>
        <a:lstStyle/>
        <a:p>
          <a:endParaRPr lang="en-US"/>
        </a:p>
      </dgm:t>
    </dgm:pt>
    <dgm:pt modelId="{FF0F317B-B7FD-DC4F-92B5-8510AAAFE31E}" type="pres">
      <dgm:prSet presAssocID="{9BB5DCA2-A20E-B34D-A2C7-6213E13235A8}" presName="sibTrans" presStyleLbl="sibTrans2D1" presStyleIdx="0" presStyleCnt="3"/>
      <dgm:spPr/>
      <dgm:t>
        <a:bodyPr/>
        <a:lstStyle/>
        <a:p>
          <a:endParaRPr lang="en-US"/>
        </a:p>
      </dgm:t>
    </dgm:pt>
    <dgm:pt modelId="{EC02E65E-B5DC-564F-898F-9C77A4D6DDB6}" type="pres">
      <dgm:prSet presAssocID="{9BB5DCA2-A20E-B34D-A2C7-6213E13235A8}" presName="connTx" presStyleLbl="sibTrans2D1" presStyleIdx="0" presStyleCnt="3"/>
      <dgm:spPr/>
      <dgm:t>
        <a:bodyPr/>
        <a:lstStyle/>
        <a:p>
          <a:endParaRPr lang="en-US"/>
        </a:p>
      </dgm:t>
    </dgm:pt>
    <dgm:pt modelId="{E9679591-743C-7147-8731-70B929BFE228}" type="pres">
      <dgm:prSet presAssocID="{3F9809F4-D280-7744-A406-D37A0A9C2EB8}" presName="composite" presStyleCnt="0"/>
      <dgm:spPr/>
    </dgm:pt>
    <dgm:pt modelId="{D352E3A1-363A-2F4E-AD0B-DBEA0F50250D}" type="pres">
      <dgm:prSet presAssocID="{3F9809F4-D280-7744-A406-D37A0A9C2EB8}" presName="imagSh"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t>
        <a:bodyPr/>
        <a:lstStyle/>
        <a:p>
          <a:endParaRPr lang="en-US"/>
        </a:p>
      </dgm:t>
    </dgm:pt>
    <dgm:pt modelId="{DBEE13C9-4E1C-EC48-8A83-F7FBEB7A4D8F}" type="pres">
      <dgm:prSet presAssocID="{3F9809F4-D280-7744-A406-D37A0A9C2EB8}" presName="txNode" presStyleLbl="node1" presStyleIdx="1" presStyleCnt="4" custLinFactNeighborX="-11353" custLinFactNeighborY="46681">
        <dgm:presLayoutVars>
          <dgm:bulletEnabled val="1"/>
        </dgm:presLayoutVars>
      </dgm:prSet>
      <dgm:spPr/>
      <dgm:t>
        <a:bodyPr/>
        <a:lstStyle/>
        <a:p>
          <a:endParaRPr lang="en-US"/>
        </a:p>
      </dgm:t>
    </dgm:pt>
    <dgm:pt modelId="{7C19A6A8-9605-CE48-97D5-C97BFBE7A660}" type="pres">
      <dgm:prSet presAssocID="{AA533BE2-A85C-0048-A9E3-C32025E07E33}" presName="sibTrans" presStyleLbl="sibTrans2D1" presStyleIdx="1" presStyleCnt="3"/>
      <dgm:spPr/>
      <dgm:t>
        <a:bodyPr/>
        <a:lstStyle/>
        <a:p>
          <a:endParaRPr lang="en-US"/>
        </a:p>
      </dgm:t>
    </dgm:pt>
    <dgm:pt modelId="{25C6E835-2072-1047-A95D-92253BBC88FE}" type="pres">
      <dgm:prSet presAssocID="{AA533BE2-A85C-0048-A9E3-C32025E07E33}" presName="connTx" presStyleLbl="sibTrans2D1" presStyleIdx="1" presStyleCnt="3"/>
      <dgm:spPr/>
      <dgm:t>
        <a:bodyPr/>
        <a:lstStyle/>
        <a:p>
          <a:endParaRPr lang="en-US"/>
        </a:p>
      </dgm:t>
    </dgm:pt>
    <dgm:pt modelId="{A4C485F8-ECA2-7846-ADB0-0407E477E910}" type="pres">
      <dgm:prSet presAssocID="{ED897877-BAE6-744F-AA4F-DE0F73821E71}" presName="composite" presStyleCnt="0"/>
      <dgm:spPr/>
    </dgm:pt>
    <dgm:pt modelId="{C86E35EB-7621-B844-8A71-80A7DF3E32EC}" type="pres">
      <dgm:prSet presAssocID="{ED897877-BAE6-744F-AA4F-DE0F73821E71}" presName="imagSh" presStyleLbl="b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pt>
    <dgm:pt modelId="{6C43EA96-E486-6B49-902E-024559730358}" type="pres">
      <dgm:prSet presAssocID="{ED897877-BAE6-744F-AA4F-DE0F73821E71}" presName="txNode" presStyleLbl="node1" presStyleIdx="2" presStyleCnt="4" custLinFactNeighborX="-13391" custLinFactNeighborY="47340">
        <dgm:presLayoutVars>
          <dgm:bulletEnabled val="1"/>
        </dgm:presLayoutVars>
      </dgm:prSet>
      <dgm:spPr/>
      <dgm:t>
        <a:bodyPr/>
        <a:lstStyle/>
        <a:p>
          <a:endParaRPr lang="en-US"/>
        </a:p>
      </dgm:t>
    </dgm:pt>
    <dgm:pt modelId="{98BE523C-20ED-0C4C-A0C2-ACCC38FBF31C}" type="pres">
      <dgm:prSet presAssocID="{C4A4637A-B6D7-4A4E-9A77-05779A5EB8FB}" presName="sibTrans" presStyleLbl="sibTrans2D1" presStyleIdx="2" presStyleCnt="3"/>
      <dgm:spPr/>
      <dgm:t>
        <a:bodyPr/>
        <a:lstStyle/>
        <a:p>
          <a:endParaRPr lang="en-US"/>
        </a:p>
      </dgm:t>
    </dgm:pt>
    <dgm:pt modelId="{5C526741-5966-E645-9702-78130735BADB}" type="pres">
      <dgm:prSet presAssocID="{C4A4637A-B6D7-4A4E-9A77-05779A5EB8FB}" presName="connTx" presStyleLbl="sibTrans2D1" presStyleIdx="2" presStyleCnt="3"/>
      <dgm:spPr/>
      <dgm:t>
        <a:bodyPr/>
        <a:lstStyle/>
        <a:p>
          <a:endParaRPr lang="en-US"/>
        </a:p>
      </dgm:t>
    </dgm:pt>
    <dgm:pt modelId="{593E1CA3-F936-FD4B-92E2-6B428976FDF4}" type="pres">
      <dgm:prSet presAssocID="{31844912-E681-2546-87B9-4114A58C3468}" presName="composite" presStyleCnt="0"/>
      <dgm:spPr/>
    </dgm:pt>
    <dgm:pt modelId="{2AFB2D8A-5CD4-C746-9060-49AFB5020E47}" type="pres">
      <dgm:prSet presAssocID="{31844912-E681-2546-87B9-4114A58C3468}"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7F93F216-45EC-134B-A199-899EBC4658B1}" type="pres">
      <dgm:prSet presAssocID="{31844912-E681-2546-87B9-4114A58C3468}" presName="txNode" presStyleLbl="node1" presStyleIdx="3" presStyleCnt="4" custLinFactNeighborX="-16916" custLinFactNeighborY="47340">
        <dgm:presLayoutVars>
          <dgm:bulletEnabled val="1"/>
        </dgm:presLayoutVars>
      </dgm:prSet>
      <dgm:spPr/>
      <dgm:t>
        <a:bodyPr/>
        <a:lstStyle/>
        <a:p>
          <a:endParaRPr lang="en-US"/>
        </a:p>
      </dgm:t>
    </dgm:pt>
  </dgm:ptLst>
  <dgm:cxnLst>
    <dgm:cxn modelId="{F7C2EF5C-8FD4-6342-BA72-D78054EDB201}" type="presOf" srcId="{C4A4637A-B6D7-4A4E-9A77-05779A5EB8FB}" destId="{98BE523C-20ED-0C4C-A0C2-ACCC38FBF31C}" srcOrd="0" destOrd="0" presId="urn:microsoft.com/office/officeart/2005/8/layout/hProcess10"/>
    <dgm:cxn modelId="{815CC6CD-318E-6741-B526-5336893C0896}" type="presOf" srcId="{3F2ED2BC-0E70-B741-AE16-260C2F017011}" destId="{6C43EA96-E486-6B49-902E-024559730358}" srcOrd="0" destOrd="1" presId="urn:microsoft.com/office/officeart/2005/8/layout/hProcess10"/>
    <dgm:cxn modelId="{C9310659-6257-D344-BA70-E6FF73B4310E}" type="presOf" srcId="{9BB5DCA2-A20E-B34D-A2C7-6213E13235A8}" destId="{FF0F317B-B7FD-DC4F-92B5-8510AAAFE31E}" srcOrd="0" destOrd="0" presId="urn:microsoft.com/office/officeart/2005/8/layout/hProcess10"/>
    <dgm:cxn modelId="{30B1B5CB-C03C-6D47-A47A-4EEDAD95CCDE}" srcId="{ED897877-BAE6-744F-AA4F-DE0F73821E71}" destId="{3F2ED2BC-0E70-B741-AE16-260C2F017011}" srcOrd="0" destOrd="0" parTransId="{DBAA969B-4023-274F-BF30-28989039079F}" sibTransId="{00083B01-DC20-B94D-BBB1-3CFFE49B5C9B}"/>
    <dgm:cxn modelId="{D0965B3C-B64F-7B48-A5D3-80CC9C0B4A50}" type="presOf" srcId="{772CE28A-1DFA-F94C-8A20-953594428185}" destId="{6C43EA96-E486-6B49-902E-024559730358}" srcOrd="0" destOrd="2" presId="urn:microsoft.com/office/officeart/2005/8/layout/hProcess10"/>
    <dgm:cxn modelId="{C419F694-5FB9-3E46-A29E-41B8E2C42A04}" srcId="{31844912-E681-2546-87B9-4114A58C3468}" destId="{4072022B-22E9-0149-B70D-5D1F23B48AF7}" srcOrd="1" destOrd="0" parTransId="{348172A4-F6CC-7E45-B34C-98E60A7A383F}" sibTransId="{EEBBEA23-EF16-464F-BA53-EA0E88038396}"/>
    <dgm:cxn modelId="{D6E92247-EE33-5544-9209-C994F3C210B6}" srcId="{ED897877-BAE6-744F-AA4F-DE0F73821E71}" destId="{772CE28A-1DFA-F94C-8A20-953594428185}" srcOrd="1" destOrd="0" parTransId="{6741ABF4-BF71-C144-9A7C-FE010FCE416D}" sibTransId="{8DE5C3FC-F75F-1543-A115-5353D424CFFB}"/>
    <dgm:cxn modelId="{BB6FD9B1-BBD8-EF45-A78C-E5ACCD21B426}" type="presOf" srcId="{9BB5DCA2-A20E-B34D-A2C7-6213E13235A8}" destId="{EC02E65E-B5DC-564F-898F-9C77A4D6DDB6}" srcOrd="1" destOrd="0" presId="urn:microsoft.com/office/officeart/2005/8/layout/hProcess10"/>
    <dgm:cxn modelId="{6C6FAB88-6C7B-BF4E-B265-CF23D2CB180E}" type="presOf" srcId="{18BD8EF2-FDAB-1B4F-905F-45F9513EF1AD}" destId="{811D55CA-A07A-0E42-8933-D1B7CA5FE646}" srcOrd="0" destOrd="0" presId="urn:microsoft.com/office/officeart/2005/8/layout/hProcess10"/>
    <dgm:cxn modelId="{44536937-AD37-F944-B697-871B40F672D8}" srcId="{9AFB7DA5-7290-484F-B0B7-1C8E53811A74}" destId="{18BD8EF2-FDAB-1B4F-905F-45F9513EF1AD}" srcOrd="0" destOrd="0" parTransId="{C808E9E2-DD9E-2046-8419-07C57994A9A6}" sibTransId="{9BB5DCA2-A20E-B34D-A2C7-6213E13235A8}"/>
    <dgm:cxn modelId="{D25A78F2-D087-C140-B273-6B2F608C19BE}" type="presOf" srcId="{3F9809F4-D280-7744-A406-D37A0A9C2EB8}" destId="{DBEE13C9-4E1C-EC48-8A83-F7FBEB7A4D8F}" srcOrd="0" destOrd="0" presId="urn:microsoft.com/office/officeart/2005/8/layout/hProcess10"/>
    <dgm:cxn modelId="{44E9E48B-04F1-D948-B24D-DB723CA719B1}" type="presOf" srcId="{31844912-E681-2546-87B9-4114A58C3468}" destId="{7F93F216-45EC-134B-A199-899EBC4658B1}" srcOrd="0" destOrd="0" presId="urn:microsoft.com/office/officeart/2005/8/layout/hProcess10"/>
    <dgm:cxn modelId="{0E2DCC29-BE1E-BC43-A15B-49025C67FCBB}" type="presOf" srcId="{AA533BE2-A85C-0048-A9E3-C32025E07E33}" destId="{25C6E835-2072-1047-A95D-92253BBC88FE}" srcOrd="1" destOrd="0" presId="urn:microsoft.com/office/officeart/2005/8/layout/hProcess10"/>
    <dgm:cxn modelId="{03BDE636-60DE-2F4F-AD6C-4D65E777E501}" srcId="{31844912-E681-2546-87B9-4114A58C3468}" destId="{653888E0-12E0-E440-8353-7646A46B19BF}" srcOrd="0" destOrd="0" parTransId="{E2C937A0-F9C7-4940-ACCF-B0C7498FB24C}" sibTransId="{E2AD2514-08FE-4941-893E-04BA40B420AD}"/>
    <dgm:cxn modelId="{A0A853AF-637D-BD4A-86C2-DF538076C49B}" type="presOf" srcId="{4072022B-22E9-0149-B70D-5D1F23B48AF7}" destId="{7F93F216-45EC-134B-A199-899EBC4658B1}" srcOrd="0" destOrd="2" presId="urn:microsoft.com/office/officeart/2005/8/layout/hProcess10"/>
    <dgm:cxn modelId="{EA5183BD-36BB-414A-86B1-3619F5E556BD}" type="presOf" srcId="{653888E0-12E0-E440-8353-7646A46B19BF}" destId="{7F93F216-45EC-134B-A199-899EBC4658B1}" srcOrd="0" destOrd="1" presId="urn:microsoft.com/office/officeart/2005/8/layout/hProcess10"/>
    <dgm:cxn modelId="{5811CEA0-BBF1-EA40-8DC2-557CAA67719E}" type="presOf" srcId="{ED897877-BAE6-744F-AA4F-DE0F73821E71}" destId="{6C43EA96-E486-6B49-902E-024559730358}" srcOrd="0" destOrd="0" presId="urn:microsoft.com/office/officeart/2005/8/layout/hProcess10"/>
    <dgm:cxn modelId="{0AC175FA-6840-3342-B703-B9C359FA50F0}" type="presOf" srcId="{2563BEE1-4E5B-EC43-8502-DA81AB7F8C0C}" destId="{811D55CA-A07A-0E42-8933-D1B7CA5FE646}" srcOrd="0" destOrd="2" presId="urn:microsoft.com/office/officeart/2005/8/layout/hProcess10"/>
    <dgm:cxn modelId="{DA95674C-A945-E747-AAA7-37B4C34F56D8}" srcId="{18BD8EF2-FDAB-1B4F-905F-45F9513EF1AD}" destId="{5C677905-1D5E-1D4C-B1DD-A3CF7D93DB7D}" srcOrd="0" destOrd="0" parTransId="{087EB393-AC8A-084A-B973-8072A6D88E58}" sibTransId="{9A489335-F4F1-D547-801B-7F69CE4519D3}"/>
    <dgm:cxn modelId="{36467ACC-79BA-E647-B164-4611696C6A06}" srcId="{9AFB7DA5-7290-484F-B0B7-1C8E53811A74}" destId="{31844912-E681-2546-87B9-4114A58C3468}" srcOrd="3" destOrd="0" parTransId="{51BF5B52-E153-EC45-A201-854CEF66A70B}" sibTransId="{18F0D142-1B55-FD44-9961-26355132ACF1}"/>
    <dgm:cxn modelId="{50453F1E-E17F-1946-BD1B-F96B055CBB75}" srcId="{9AFB7DA5-7290-484F-B0B7-1C8E53811A74}" destId="{3F9809F4-D280-7744-A406-D37A0A9C2EB8}" srcOrd="1" destOrd="0" parTransId="{87F6298F-F262-754D-96D0-044F95633893}" sibTransId="{AA533BE2-A85C-0048-A9E3-C32025E07E33}"/>
    <dgm:cxn modelId="{838DFA23-1EB1-7343-8BB1-05EAC3FF87AD}" srcId="{18BD8EF2-FDAB-1B4F-905F-45F9513EF1AD}" destId="{2563BEE1-4E5B-EC43-8502-DA81AB7F8C0C}" srcOrd="1" destOrd="0" parTransId="{44D662A6-3510-7D41-AE88-A23992871718}" sibTransId="{BA584896-72BC-4E4C-A775-16DBD2629A09}"/>
    <dgm:cxn modelId="{3D27433B-3504-E941-832F-35F634229FCA}" type="presOf" srcId="{5C677905-1D5E-1D4C-B1DD-A3CF7D93DB7D}" destId="{811D55CA-A07A-0E42-8933-D1B7CA5FE646}" srcOrd="0" destOrd="1" presId="urn:microsoft.com/office/officeart/2005/8/layout/hProcess10"/>
    <dgm:cxn modelId="{67B759DF-840A-0443-B680-6FE91779345E}" type="presOf" srcId="{C4A4637A-B6D7-4A4E-9A77-05779A5EB8FB}" destId="{5C526741-5966-E645-9702-78130735BADB}" srcOrd="1" destOrd="0" presId="urn:microsoft.com/office/officeart/2005/8/layout/hProcess10"/>
    <dgm:cxn modelId="{730E0C51-E450-3740-AF74-5BF628821B90}" srcId="{9AFB7DA5-7290-484F-B0B7-1C8E53811A74}" destId="{ED897877-BAE6-744F-AA4F-DE0F73821E71}" srcOrd="2" destOrd="0" parTransId="{5CE55BA9-EC37-054D-9DAF-7E8DC4AD81CA}" sibTransId="{C4A4637A-B6D7-4A4E-9A77-05779A5EB8FB}"/>
    <dgm:cxn modelId="{BA38DD82-012A-094D-AE8A-C9D31E900205}" type="presOf" srcId="{9AFB7DA5-7290-484F-B0B7-1C8E53811A74}" destId="{CF56AF19-9A6A-2C45-BD79-6BE7EA12AB8D}" srcOrd="0" destOrd="0" presId="urn:microsoft.com/office/officeart/2005/8/layout/hProcess10"/>
    <dgm:cxn modelId="{5D9572BE-04D4-314B-BBC9-7954768DBA14}" type="presOf" srcId="{AA533BE2-A85C-0048-A9E3-C32025E07E33}" destId="{7C19A6A8-9605-CE48-97D5-C97BFBE7A660}" srcOrd="0" destOrd="0" presId="urn:microsoft.com/office/officeart/2005/8/layout/hProcess10"/>
    <dgm:cxn modelId="{2B63340F-E1AF-EC4E-95CE-D84E92C2CF95}" type="presParOf" srcId="{CF56AF19-9A6A-2C45-BD79-6BE7EA12AB8D}" destId="{C3AB0BC1-C29E-DA48-A2B0-6741F09F6F83}" srcOrd="0" destOrd="0" presId="urn:microsoft.com/office/officeart/2005/8/layout/hProcess10"/>
    <dgm:cxn modelId="{97F40EA8-62F8-FE45-8694-9A59E4914244}" type="presParOf" srcId="{C3AB0BC1-C29E-DA48-A2B0-6741F09F6F83}" destId="{D2A14BB7-6C59-F84E-A3A0-A249B06B1BAE}" srcOrd="0" destOrd="0" presId="urn:microsoft.com/office/officeart/2005/8/layout/hProcess10"/>
    <dgm:cxn modelId="{99F197D9-1A1C-F94D-A3F8-388D5F39F376}" type="presParOf" srcId="{C3AB0BC1-C29E-DA48-A2B0-6741F09F6F83}" destId="{811D55CA-A07A-0E42-8933-D1B7CA5FE646}" srcOrd="1" destOrd="0" presId="urn:microsoft.com/office/officeart/2005/8/layout/hProcess10"/>
    <dgm:cxn modelId="{DEBC44FE-9AD0-354A-A9E2-EAE55AE394F9}" type="presParOf" srcId="{CF56AF19-9A6A-2C45-BD79-6BE7EA12AB8D}" destId="{FF0F317B-B7FD-DC4F-92B5-8510AAAFE31E}" srcOrd="1" destOrd="0" presId="urn:microsoft.com/office/officeart/2005/8/layout/hProcess10"/>
    <dgm:cxn modelId="{DEDA7415-5DA1-A645-B317-58A84552FA21}" type="presParOf" srcId="{FF0F317B-B7FD-DC4F-92B5-8510AAAFE31E}" destId="{EC02E65E-B5DC-564F-898F-9C77A4D6DDB6}" srcOrd="0" destOrd="0" presId="urn:microsoft.com/office/officeart/2005/8/layout/hProcess10"/>
    <dgm:cxn modelId="{0E7B0595-FB2B-254F-8101-DFA13A00310D}" type="presParOf" srcId="{CF56AF19-9A6A-2C45-BD79-6BE7EA12AB8D}" destId="{E9679591-743C-7147-8731-70B929BFE228}" srcOrd="2" destOrd="0" presId="urn:microsoft.com/office/officeart/2005/8/layout/hProcess10"/>
    <dgm:cxn modelId="{918C0EC3-3D4D-D744-B3D2-82E723D37736}" type="presParOf" srcId="{E9679591-743C-7147-8731-70B929BFE228}" destId="{D352E3A1-363A-2F4E-AD0B-DBEA0F50250D}" srcOrd="0" destOrd="0" presId="urn:microsoft.com/office/officeart/2005/8/layout/hProcess10"/>
    <dgm:cxn modelId="{7E097F57-5F3C-6447-83F3-655024BE3A64}" type="presParOf" srcId="{E9679591-743C-7147-8731-70B929BFE228}" destId="{DBEE13C9-4E1C-EC48-8A83-F7FBEB7A4D8F}" srcOrd="1" destOrd="0" presId="urn:microsoft.com/office/officeart/2005/8/layout/hProcess10"/>
    <dgm:cxn modelId="{3E226D4D-7FBB-7A4E-AF34-41647501DCD9}" type="presParOf" srcId="{CF56AF19-9A6A-2C45-BD79-6BE7EA12AB8D}" destId="{7C19A6A8-9605-CE48-97D5-C97BFBE7A660}" srcOrd="3" destOrd="0" presId="urn:microsoft.com/office/officeart/2005/8/layout/hProcess10"/>
    <dgm:cxn modelId="{85E1C1F1-E2F8-F544-BBC5-45F07CB33D0E}" type="presParOf" srcId="{7C19A6A8-9605-CE48-97D5-C97BFBE7A660}" destId="{25C6E835-2072-1047-A95D-92253BBC88FE}" srcOrd="0" destOrd="0" presId="urn:microsoft.com/office/officeart/2005/8/layout/hProcess10"/>
    <dgm:cxn modelId="{B3BAD82E-C0FF-9B47-9DCF-8BA3B02C6945}" type="presParOf" srcId="{CF56AF19-9A6A-2C45-BD79-6BE7EA12AB8D}" destId="{A4C485F8-ECA2-7846-ADB0-0407E477E910}" srcOrd="4" destOrd="0" presId="urn:microsoft.com/office/officeart/2005/8/layout/hProcess10"/>
    <dgm:cxn modelId="{40EC9560-6C3F-B844-832D-312E8A0EE2C6}" type="presParOf" srcId="{A4C485F8-ECA2-7846-ADB0-0407E477E910}" destId="{C86E35EB-7621-B844-8A71-80A7DF3E32EC}" srcOrd="0" destOrd="0" presId="urn:microsoft.com/office/officeart/2005/8/layout/hProcess10"/>
    <dgm:cxn modelId="{0CCB03DE-1BA9-0C40-89EB-0F02BBDEC733}" type="presParOf" srcId="{A4C485F8-ECA2-7846-ADB0-0407E477E910}" destId="{6C43EA96-E486-6B49-902E-024559730358}" srcOrd="1" destOrd="0" presId="urn:microsoft.com/office/officeart/2005/8/layout/hProcess10"/>
    <dgm:cxn modelId="{963E6C5F-888A-844E-AF68-1E3FE1F2DCB8}" type="presParOf" srcId="{CF56AF19-9A6A-2C45-BD79-6BE7EA12AB8D}" destId="{98BE523C-20ED-0C4C-A0C2-ACCC38FBF31C}" srcOrd="5" destOrd="0" presId="urn:microsoft.com/office/officeart/2005/8/layout/hProcess10"/>
    <dgm:cxn modelId="{D2CC613A-548B-F84C-9BD8-6BBA13A0BD77}" type="presParOf" srcId="{98BE523C-20ED-0C4C-A0C2-ACCC38FBF31C}" destId="{5C526741-5966-E645-9702-78130735BADB}" srcOrd="0" destOrd="0" presId="urn:microsoft.com/office/officeart/2005/8/layout/hProcess10"/>
    <dgm:cxn modelId="{972FD5A2-7F99-C14C-A32D-9FF874C44EBE}" type="presParOf" srcId="{CF56AF19-9A6A-2C45-BD79-6BE7EA12AB8D}" destId="{593E1CA3-F936-FD4B-92E2-6B428976FDF4}" srcOrd="6" destOrd="0" presId="urn:microsoft.com/office/officeart/2005/8/layout/hProcess10"/>
    <dgm:cxn modelId="{3648A88A-9542-2043-B8D1-7A3540B3C483}" type="presParOf" srcId="{593E1CA3-F936-FD4B-92E2-6B428976FDF4}" destId="{2AFB2D8A-5CD4-C746-9060-49AFB5020E47}" srcOrd="0" destOrd="0" presId="urn:microsoft.com/office/officeart/2005/8/layout/hProcess10"/>
    <dgm:cxn modelId="{DE1A27DF-D50A-9A47-B26A-69D4300BE4BC}" type="presParOf" srcId="{593E1CA3-F936-FD4B-92E2-6B428976FDF4}" destId="{7F93F216-45EC-134B-A199-899EBC4658B1}"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DB6A42-F7FB-0248-A543-0D1D0A2E21D3}" type="doc">
      <dgm:prSet loTypeId="urn:microsoft.com/office/officeart/2005/8/layout/hProcess9" loCatId="" qsTypeId="urn:microsoft.com/office/officeart/2005/8/quickstyle/simple1" qsCatId="simple" csTypeId="urn:microsoft.com/office/officeart/2005/8/colors/colorful1" csCatId="colorful" phldr="1"/>
      <dgm:spPr/>
    </dgm:pt>
    <dgm:pt modelId="{2E39B5DE-F1A6-4F41-82EA-9E44F067EB50}">
      <dgm:prSet phldrT="[Text]"/>
      <dgm:spPr/>
      <dgm:t>
        <a:bodyPr/>
        <a:lstStyle/>
        <a:p>
          <a:r>
            <a:rPr lang="en-US" dirty="0" smtClean="0"/>
            <a:t>1950s : </a:t>
          </a:r>
          <a:r>
            <a:rPr lang="en-US" dirty="0" err="1" smtClean="0"/>
            <a:t>Máy</a:t>
          </a:r>
          <a:r>
            <a:rPr lang="en-US" dirty="0" smtClean="0"/>
            <a:t> </a:t>
          </a:r>
          <a:r>
            <a:rPr lang="en-US" dirty="0" err="1" smtClean="0"/>
            <a:t>tính</a:t>
          </a:r>
          <a:r>
            <a:rPr lang="en-US" dirty="0" smtClean="0"/>
            <a:t> </a:t>
          </a:r>
          <a:r>
            <a:rPr lang="en-US" dirty="0" err="1" smtClean="0"/>
            <a:t>số</a:t>
          </a:r>
          <a:r>
            <a:rPr lang="en-US" dirty="0" smtClean="0"/>
            <a:t> </a:t>
          </a:r>
          <a:r>
            <a:rPr lang="en-US" dirty="0" err="1" smtClean="0"/>
            <a:t>học</a:t>
          </a:r>
          <a:endParaRPr lang="en-US" dirty="0" smtClean="0"/>
        </a:p>
        <a:p>
          <a:r>
            <a:rPr lang="en-US" dirty="0" smtClean="0"/>
            <a:t>1960s: </a:t>
          </a:r>
          <a:r>
            <a:rPr lang="en-US" dirty="0" err="1" smtClean="0"/>
            <a:t>Có</a:t>
          </a:r>
          <a:r>
            <a:rPr lang="en-US" dirty="0" smtClean="0"/>
            <a:t> </a:t>
          </a:r>
          <a:r>
            <a:rPr lang="en-US" dirty="0" err="1" smtClean="0"/>
            <a:t>hệ</a:t>
          </a:r>
          <a:r>
            <a:rPr lang="en-US" dirty="0" smtClean="0"/>
            <a:t> </a:t>
          </a:r>
          <a:r>
            <a:rPr lang="en-US" dirty="0" err="1" smtClean="0"/>
            <a:t>điều</a:t>
          </a:r>
          <a:r>
            <a:rPr lang="en-US" dirty="0" smtClean="0"/>
            <a:t> </a:t>
          </a:r>
          <a:r>
            <a:rPr lang="en-US" dirty="0" err="1" smtClean="0"/>
            <a:t>hành</a:t>
          </a:r>
          <a:r>
            <a:rPr lang="en-US" dirty="0" smtClean="0"/>
            <a:t>, </a:t>
          </a:r>
          <a:r>
            <a:rPr lang="en-US" dirty="0" err="1" smtClean="0"/>
            <a:t>quản</a:t>
          </a:r>
          <a:r>
            <a:rPr lang="en-US" dirty="0" smtClean="0"/>
            <a:t> </a:t>
          </a:r>
          <a:r>
            <a:rPr lang="en-US" dirty="0" err="1" smtClean="0"/>
            <a:t>lý</a:t>
          </a:r>
          <a:r>
            <a:rPr lang="en-US" dirty="0" smtClean="0"/>
            <a:t> </a:t>
          </a:r>
          <a:r>
            <a:rPr lang="en-US" dirty="0" err="1" smtClean="0"/>
            <a:t>bộ</a:t>
          </a:r>
          <a:r>
            <a:rPr lang="en-US" dirty="0" smtClean="0"/>
            <a:t> </a:t>
          </a:r>
          <a:r>
            <a:rPr lang="en-US" dirty="0" err="1" smtClean="0"/>
            <a:t>nhớ</a:t>
          </a:r>
          <a:r>
            <a:rPr lang="en-US" dirty="0" smtClean="0"/>
            <a:t> </a:t>
          </a:r>
          <a:r>
            <a:rPr lang="en-US" dirty="0" err="1" smtClean="0"/>
            <a:t>mức</a:t>
          </a:r>
          <a:r>
            <a:rPr lang="en-US" dirty="0" smtClean="0"/>
            <a:t> </a:t>
          </a:r>
          <a:r>
            <a:rPr lang="en-US" dirty="0" err="1" smtClean="0"/>
            <a:t>thấp</a:t>
          </a:r>
          <a:endParaRPr lang="en-US" dirty="0" smtClean="0"/>
        </a:p>
      </dgm:t>
    </dgm:pt>
    <dgm:pt modelId="{EE31D52F-CE69-6D41-9A3C-73B08AD0B872}" type="parTrans" cxnId="{44A1F905-A9C1-CD45-A9FD-1D80D7FC5AEC}">
      <dgm:prSet/>
      <dgm:spPr/>
      <dgm:t>
        <a:bodyPr/>
        <a:lstStyle/>
        <a:p>
          <a:endParaRPr lang="en-US"/>
        </a:p>
      </dgm:t>
    </dgm:pt>
    <dgm:pt modelId="{DEBBCA21-9034-4344-94A4-58086FABD273}" type="sibTrans" cxnId="{44A1F905-A9C1-CD45-A9FD-1D80D7FC5AEC}">
      <dgm:prSet/>
      <dgm:spPr/>
      <dgm:t>
        <a:bodyPr/>
        <a:lstStyle/>
        <a:p>
          <a:endParaRPr lang="en-US"/>
        </a:p>
      </dgm:t>
    </dgm:pt>
    <dgm:pt modelId="{A6DAE057-1B58-8246-8D40-DAF149B38B11}">
      <dgm:prSet phldrT="[Text]"/>
      <dgm:spPr/>
      <dgm:t>
        <a:bodyPr/>
        <a:lstStyle/>
        <a:p>
          <a:r>
            <a:rPr lang="en-US" dirty="0" smtClean="0"/>
            <a:t>2000s: </a:t>
          </a:r>
        </a:p>
        <a:p>
          <a:r>
            <a:rPr lang="en-US" dirty="0" err="1" smtClean="0"/>
            <a:t>Kiến</a:t>
          </a:r>
          <a:r>
            <a:rPr lang="en-US" dirty="0" smtClean="0"/>
            <a:t> </a:t>
          </a:r>
          <a:r>
            <a:rPr lang="en-US" dirty="0" err="1" smtClean="0"/>
            <a:t>trúc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có</a:t>
          </a:r>
          <a:r>
            <a:rPr lang="en-US" dirty="0" smtClean="0"/>
            <a:t> </a:t>
          </a:r>
          <a:r>
            <a:rPr lang="en-US" dirty="0" err="1" smtClean="0"/>
            <a:t>khả</a:t>
          </a:r>
          <a:r>
            <a:rPr lang="en-US" dirty="0" smtClean="0"/>
            <a:t> </a:t>
          </a:r>
          <a:r>
            <a:rPr lang="en-US" dirty="0" err="1" smtClean="0"/>
            <a:t>năng</a:t>
          </a:r>
          <a:r>
            <a:rPr lang="en-US" dirty="0" smtClean="0"/>
            <a:t> </a:t>
          </a:r>
          <a:r>
            <a:rPr lang="en-US" dirty="0" err="1" smtClean="0"/>
            <a:t>cấu</a:t>
          </a:r>
          <a:r>
            <a:rPr lang="en-US" dirty="0" smtClean="0"/>
            <a:t> </a:t>
          </a:r>
          <a:r>
            <a:rPr lang="en-US" dirty="0" err="1" smtClean="0"/>
            <a:t>hình</a:t>
          </a:r>
          <a:r>
            <a:rPr lang="en-US" dirty="0" smtClean="0"/>
            <a:t> </a:t>
          </a:r>
          <a:r>
            <a:rPr lang="en-US" dirty="0" err="1" smtClean="0"/>
            <a:t>lại</a:t>
          </a:r>
          <a:r>
            <a:rPr lang="en-US" dirty="0" smtClean="0"/>
            <a:t>, di </a:t>
          </a:r>
          <a:r>
            <a:rPr lang="en-US" dirty="0" err="1" smtClean="0"/>
            <a:t>động</a:t>
          </a:r>
          <a:r>
            <a:rPr lang="en-US" dirty="0" smtClean="0"/>
            <a:t>, </a:t>
          </a:r>
          <a:r>
            <a:rPr lang="en-US" dirty="0" err="1" smtClean="0"/>
            <a:t>tiêu</a:t>
          </a:r>
          <a:r>
            <a:rPr lang="en-US" dirty="0" smtClean="0"/>
            <a:t> </a:t>
          </a:r>
          <a:r>
            <a:rPr lang="en-US" dirty="0" err="1" smtClean="0"/>
            <a:t>thụ</a:t>
          </a:r>
          <a:r>
            <a:rPr lang="en-US" dirty="0" smtClean="0"/>
            <a:t> </a:t>
          </a:r>
          <a:r>
            <a:rPr lang="en-US" dirty="0" err="1" smtClean="0"/>
            <a:t>ít</a:t>
          </a:r>
          <a:r>
            <a:rPr lang="en-US" dirty="0" smtClean="0"/>
            <a:t> </a:t>
          </a:r>
          <a:r>
            <a:rPr lang="en-US" dirty="0" err="1" smtClean="0"/>
            <a:t>năng</a:t>
          </a:r>
          <a:r>
            <a:rPr lang="en-US" dirty="0" smtClean="0"/>
            <a:t> </a:t>
          </a:r>
          <a:r>
            <a:rPr lang="en-US" dirty="0" err="1" smtClean="0"/>
            <a:t>lượng</a:t>
          </a:r>
          <a:r>
            <a:rPr lang="en-US" dirty="0" smtClean="0"/>
            <a:t>, </a:t>
          </a:r>
          <a:r>
            <a:rPr lang="en-US" dirty="0" err="1" smtClean="0"/>
            <a:t>xử</a:t>
          </a:r>
          <a:r>
            <a:rPr lang="en-US" dirty="0" smtClean="0"/>
            <a:t> </a:t>
          </a:r>
          <a:r>
            <a:rPr lang="en-US" dirty="0" err="1" smtClean="0"/>
            <a:t>lý</a:t>
          </a:r>
          <a:r>
            <a:rPr lang="en-US" dirty="0" smtClean="0"/>
            <a:t> song song. </a:t>
          </a:r>
          <a:endParaRPr lang="en-US" dirty="0"/>
        </a:p>
      </dgm:t>
    </dgm:pt>
    <dgm:pt modelId="{365F37F2-4BFF-4D4A-ACA0-D1BDAB6C846B}" type="parTrans" cxnId="{0A560261-A420-7C41-851A-18A15D8EE41C}">
      <dgm:prSet/>
      <dgm:spPr/>
      <dgm:t>
        <a:bodyPr/>
        <a:lstStyle/>
        <a:p>
          <a:endParaRPr lang="en-US"/>
        </a:p>
      </dgm:t>
    </dgm:pt>
    <dgm:pt modelId="{FDBB032C-42BB-5246-A705-EBC49AFF4755}" type="sibTrans" cxnId="{0A560261-A420-7C41-851A-18A15D8EE41C}">
      <dgm:prSet/>
      <dgm:spPr/>
      <dgm:t>
        <a:bodyPr/>
        <a:lstStyle/>
        <a:p>
          <a:endParaRPr lang="en-US"/>
        </a:p>
      </dgm:t>
    </dgm:pt>
    <dgm:pt modelId="{196D7C9F-FC8F-DE48-81A3-3CEAF9FEE9E4}">
      <dgm:prSet custT="1"/>
      <dgm:spPr/>
      <dgm:t>
        <a:bodyPr/>
        <a:lstStyle/>
        <a:p>
          <a:r>
            <a:rPr lang="en-US" sz="1000" dirty="0" smtClean="0"/>
            <a:t>1970s to mid 1980s:</a:t>
          </a:r>
        </a:p>
        <a:p>
          <a:r>
            <a:rPr lang="en-US" sz="1000" dirty="0" err="1" smtClean="0"/>
            <a:t>Có</a:t>
          </a:r>
          <a:r>
            <a:rPr lang="en-US" sz="1000" dirty="0" smtClean="0"/>
            <a:t> </a:t>
          </a:r>
          <a:r>
            <a:rPr lang="en-US" sz="1000" dirty="0" err="1" smtClean="0"/>
            <a:t>thiết</a:t>
          </a:r>
          <a:r>
            <a:rPr lang="en-US" sz="1000" dirty="0" smtClean="0"/>
            <a:t> </a:t>
          </a:r>
          <a:r>
            <a:rPr lang="en-US" sz="1000" dirty="0" err="1" smtClean="0"/>
            <a:t>kế</a:t>
          </a:r>
          <a:r>
            <a:rPr lang="en-US" sz="1000" dirty="0" smtClean="0"/>
            <a:t> </a:t>
          </a:r>
          <a:r>
            <a:rPr lang="en-US" sz="1000" dirty="0" err="1" smtClean="0"/>
            <a:t>tập</a:t>
          </a:r>
          <a:r>
            <a:rPr lang="en-US" sz="1000" dirty="0" smtClean="0"/>
            <a:t> </a:t>
          </a:r>
          <a:r>
            <a:rPr lang="en-US" sz="1000" dirty="0" err="1" smtClean="0"/>
            <a:t>lệnh</a:t>
          </a:r>
          <a:r>
            <a:rPr lang="en-US" sz="1000" dirty="0" smtClean="0"/>
            <a:t> </a:t>
          </a:r>
          <a:r>
            <a:rPr lang="en-US" sz="1000" dirty="0" err="1" smtClean="0"/>
            <a:t>và</a:t>
          </a:r>
          <a:r>
            <a:rPr lang="en-US" sz="1000" dirty="0" smtClean="0"/>
            <a:t> </a:t>
          </a:r>
          <a:r>
            <a:rPr lang="en-US" sz="1000" dirty="0" err="1" smtClean="0"/>
            <a:t>trình</a:t>
          </a:r>
          <a:r>
            <a:rPr lang="en-US" sz="1000" dirty="0" smtClean="0"/>
            <a:t> </a:t>
          </a:r>
          <a:r>
            <a:rPr lang="en-US" sz="1000" dirty="0" err="1" smtClean="0"/>
            <a:t>biên</a:t>
          </a:r>
          <a:r>
            <a:rPr lang="en-US" sz="1000" dirty="0" smtClean="0"/>
            <a:t> </a:t>
          </a:r>
          <a:r>
            <a:rPr lang="en-US" sz="1000" dirty="0" err="1" smtClean="0"/>
            <a:t>dịch</a:t>
          </a:r>
          <a:r>
            <a:rPr lang="en-US" sz="1000" dirty="0" smtClean="0"/>
            <a:t>.</a:t>
          </a:r>
        </a:p>
        <a:p>
          <a:r>
            <a:rPr lang="en-US" sz="1000" dirty="0" err="1" smtClean="0"/>
            <a:t>Bộ</a:t>
          </a:r>
          <a:r>
            <a:rPr lang="en-US" sz="1000" dirty="0" smtClean="0"/>
            <a:t> </a:t>
          </a:r>
          <a:r>
            <a:rPr lang="en-US" sz="1000" dirty="0" err="1" smtClean="0"/>
            <a:t>nhớ</a:t>
          </a:r>
          <a:r>
            <a:rPr lang="en-US" sz="1000" dirty="0" smtClean="0"/>
            <a:t> chia </a:t>
          </a:r>
          <a:r>
            <a:rPr lang="en-US" sz="1000" dirty="0" err="1" smtClean="0"/>
            <a:t>sẻ</a:t>
          </a:r>
          <a:r>
            <a:rPr lang="en-US" sz="1000" dirty="0" smtClean="0"/>
            <a:t> </a:t>
          </a:r>
          <a:r>
            <a:rPr lang="en-US" sz="1000" dirty="0" err="1" smtClean="0"/>
            <a:t>đa</a:t>
          </a:r>
          <a:r>
            <a:rPr lang="en-US" sz="1000" dirty="0" smtClean="0"/>
            <a:t> </a:t>
          </a:r>
          <a:r>
            <a:rPr lang="en-US" sz="1000" dirty="0" err="1" smtClean="0"/>
            <a:t>xử</a:t>
          </a:r>
          <a:r>
            <a:rPr lang="en-US" sz="1000" dirty="0" smtClean="0"/>
            <a:t> </a:t>
          </a:r>
          <a:r>
            <a:rPr lang="en-US" sz="1000" dirty="0" err="1" smtClean="0"/>
            <a:t>lý</a:t>
          </a:r>
          <a:r>
            <a:rPr lang="en-US" sz="1000" dirty="0" smtClean="0"/>
            <a:t>.</a:t>
          </a:r>
        </a:p>
        <a:p>
          <a:r>
            <a:rPr lang="en-US" sz="1000" dirty="0" smtClean="0"/>
            <a:t>1990s: CPU, </a:t>
          </a:r>
          <a:r>
            <a:rPr lang="en-US" sz="1000" dirty="0" err="1" smtClean="0"/>
            <a:t>bộ</a:t>
          </a:r>
          <a:r>
            <a:rPr lang="en-US" sz="1000" dirty="0" smtClean="0"/>
            <a:t> </a:t>
          </a:r>
          <a:r>
            <a:rPr lang="en-US" sz="1000" dirty="0" err="1" smtClean="0"/>
            <a:t>nhớ</a:t>
          </a:r>
          <a:r>
            <a:rPr lang="en-US" sz="1000" dirty="0" smtClean="0"/>
            <a:t> , I/O system, Multi-processors, </a:t>
          </a:r>
          <a:r>
            <a:rPr lang="en-US" sz="1000" dirty="0" err="1" smtClean="0"/>
            <a:t>kết</a:t>
          </a:r>
          <a:r>
            <a:rPr lang="en-US" sz="1000" dirty="0" smtClean="0"/>
            <a:t> </a:t>
          </a:r>
          <a:r>
            <a:rPr lang="en-US" sz="1000" dirty="0" err="1" smtClean="0"/>
            <a:t>nối</a:t>
          </a:r>
          <a:r>
            <a:rPr lang="en-US" sz="1000" dirty="0" smtClean="0"/>
            <a:t> </a:t>
          </a:r>
          <a:r>
            <a:rPr lang="en-US" sz="1000" dirty="0" err="1" smtClean="0"/>
            <a:t>mạng</a:t>
          </a:r>
          <a:r>
            <a:rPr lang="en-US" sz="1000" dirty="0" smtClean="0"/>
            <a:t>, </a:t>
          </a:r>
          <a:r>
            <a:rPr lang="en-US" sz="1000" dirty="0" err="1" smtClean="0"/>
            <a:t>Thiết</a:t>
          </a:r>
          <a:r>
            <a:rPr lang="en-US" sz="1000" dirty="0" smtClean="0"/>
            <a:t> </a:t>
          </a:r>
          <a:r>
            <a:rPr lang="en-US" sz="1000" dirty="0" err="1" smtClean="0"/>
            <a:t>kế</a:t>
          </a:r>
          <a:r>
            <a:rPr lang="en-US" sz="1000" dirty="0" smtClean="0"/>
            <a:t> </a:t>
          </a:r>
          <a:r>
            <a:rPr lang="en-US" sz="1000" dirty="0" err="1" smtClean="0"/>
            <a:t>mức</a:t>
          </a:r>
          <a:r>
            <a:rPr lang="en-US" sz="1000" dirty="0" smtClean="0"/>
            <a:t> VLSI</a:t>
          </a:r>
        </a:p>
      </dgm:t>
    </dgm:pt>
    <dgm:pt modelId="{8F6B70CF-AB03-B541-B7F1-15227BD76346}" type="parTrans" cxnId="{F07ACF4A-672D-B848-9BD2-B9E822BB2102}">
      <dgm:prSet/>
      <dgm:spPr/>
      <dgm:t>
        <a:bodyPr/>
        <a:lstStyle/>
        <a:p>
          <a:endParaRPr lang="en-US"/>
        </a:p>
      </dgm:t>
    </dgm:pt>
    <dgm:pt modelId="{D6E357DF-B161-6347-97EF-6CCBD2252C7E}" type="sibTrans" cxnId="{F07ACF4A-672D-B848-9BD2-B9E822BB2102}">
      <dgm:prSet/>
      <dgm:spPr/>
      <dgm:t>
        <a:bodyPr/>
        <a:lstStyle/>
        <a:p>
          <a:endParaRPr lang="en-US"/>
        </a:p>
      </dgm:t>
    </dgm:pt>
    <dgm:pt modelId="{E9A1B89D-E4A5-5743-BD1E-E5E0D99737A0}" type="pres">
      <dgm:prSet presAssocID="{6BDB6A42-F7FB-0248-A543-0D1D0A2E21D3}" presName="CompostProcess" presStyleCnt="0">
        <dgm:presLayoutVars>
          <dgm:dir/>
          <dgm:resizeHandles val="exact"/>
        </dgm:presLayoutVars>
      </dgm:prSet>
      <dgm:spPr/>
    </dgm:pt>
    <dgm:pt modelId="{FB685295-F03F-EF47-B447-B97EE4D3E578}" type="pres">
      <dgm:prSet presAssocID="{6BDB6A42-F7FB-0248-A543-0D1D0A2E21D3}" presName="arrow" presStyleLbl="bgShp" presStyleIdx="0" presStyleCnt="1"/>
      <dgm:spPr/>
    </dgm:pt>
    <dgm:pt modelId="{AFDEC892-E71B-7840-A3D8-0B08D40D2A0C}" type="pres">
      <dgm:prSet presAssocID="{6BDB6A42-F7FB-0248-A543-0D1D0A2E21D3}" presName="linearProcess" presStyleCnt="0"/>
      <dgm:spPr/>
    </dgm:pt>
    <dgm:pt modelId="{20AB8B63-49E5-6148-B84E-B9FA89D5013A}" type="pres">
      <dgm:prSet presAssocID="{2E39B5DE-F1A6-4F41-82EA-9E44F067EB50}" presName="textNode" presStyleLbl="node1" presStyleIdx="0" presStyleCnt="3">
        <dgm:presLayoutVars>
          <dgm:bulletEnabled val="1"/>
        </dgm:presLayoutVars>
      </dgm:prSet>
      <dgm:spPr/>
      <dgm:t>
        <a:bodyPr/>
        <a:lstStyle/>
        <a:p>
          <a:endParaRPr lang="en-US"/>
        </a:p>
      </dgm:t>
    </dgm:pt>
    <dgm:pt modelId="{1FA060C5-163F-F74F-8C4C-E6D2DCD66A3C}" type="pres">
      <dgm:prSet presAssocID="{DEBBCA21-9034-4344-94A4-58086FABD273}" presName="sibTrans" presStyleCnt="0"/>
      <dgm:spPr/>
    </dgm:pt>
    <dgm:pt modelId="{758D9914-0F83-0D4A-9474-467F9D2514F7}" type="pres">
      <dgm:prSet presAssocID="{196D7C9F-FC8F-DE48-81A3-3CEAF9FEE9E4}" presName="textNode" presStyleLbl="node1" presStyleIdx="1" presStyleCnt="3">
        <dgm:presLayoutVars>
          <dgm:bulletEnabled val="1"/>
        </dgm:presLayoutVars>
      </dgm:prSet>
      <dgm:spPr/>
      <dgm:t>
        <a:bodyPr/>
        <a:lstStyle/>
        <a:p>
          <a:endParaRPr lang="en-US"/>
        </a:p>
      </dgm:t>
    </dgm:pt>
    <dgm:pt modelId="{25808D28-91F6-064B-876B-A1C1A9B3A52E}" type="pres">
      <dgm:prSet presAssocID="{D6E357DF-B161-6347-97EF-6CCBD2252C7E}" presName="sibTrans" presStyleCnt="0"/>
      <dgm:spPr/>
    </dgm:pt>
    <dgm:pt modelId="{B1196B5F-0CE1-5546-88FD-5DB177FF3FAA}" type="pres">
      <dgm:prSet presAssocID="{A6DAE057-1B58-8246-8D40-DAF149B38B11}" presName="textNode" presStyleLbl="node1" presStyleIdx="2" presStyleCnt="3">
        <dgm:presLayoutVars>
          <dgm:bulletEnabled val="1"/>
        </dgm:presLayoutVars>
      </dgm:prSet>
      <dgm:spPr/>
      <dgm:t>
        <a:bodyPr/>
        <a:lstStyle/>
        <a:p>
          <a:endParaRPr lang="en-US"/>
        </a:p>
      </dgm:t>
    </dgm:pt>
  </dgm:ptLst>
  <dgm:cxnLst>
    <dgm:cxn modelId="{0A560261-A420-7C41-851A-18A15D8EE41C}" srcId="{6BDB6A42-F7FB-0248-A543-0D1D0A2E21D3}" destId="{A6DAE057-1B58-8246-8D40-DAF149B38B11}" srcOrd="2" destOrd="0" parTransId="{365F37F2-4BFF-4D4A-ACA0-D1BDAB6C846B}" sibTransId="{FDBB032C-42BB-5246-A705-EBC49AFF4755}"/>
    <dgm:cxn modelId="{E025DAFA-C5FB-0A45-8D0E-4B7CC0A113A8}" type="presOf" srcId="{196D7C9F-FC8F-DE48-81A3-3CEAF9FEE9E4}" destId="{758D9914-0F83-0D4A-9474-467F9D2514F7}" srcOrd="0" destOrd="0" presId="urn:microsoft.com/office/officeart/2005/8/layout/hProcess9"/>
    <dgm:cxn modelId="{04D8FF48-347E-C040-BBE7-49CA71538BAD}" type="presOf" srcId="{6BDB6A42-F7FB-0248-A543-0D1D0A2E21D3}" destId="{E9A1B89D-E4A5-5743-BD1E-E5E0D99737A0}" srcOrd="0" destOrd="0" presId="urn:microsoft.com/office/officeart/2005/8/layout/hProcess9"/>
    <dgm:cxn modelId="{F07ACF4A-672D-B848-9BD2-B9E822BB2102}" srcId="{6BDB6A42-F7FB-0248-A543-0D1D0A2E21D3}" destId="{196D7C9F-FC8F-DE48-81A3-3CEAF9FEE9E4}" srcOrd="1" destOrd="0" parTransId="{8F6B70CF-AB03-B541-B7F1-15227BD76346}" sibTransId="{D6E357DF-B161-6347-97EF-6CCBD2252C7E}"/>
    <dgm:cxn modelId="{9A09B266-6AB1-2C49-834D-638ADA63264C}" type="presOf" srcId="{2E39B5DE-F1A6-4F41-82EA-9E44F067EB50}" destId="{20AB8B63-49E5-6148-B84E-B9FA89D5013A}" srcOrd="0" destOrd="0" presId="urn:microsoft.com/office/officeart/2005/8/layout/hProcess9"/>
    <dgm:cxn modelId="{7DF6270A-7D60-A447-A4CD-2C7BD8440DDE}" type="presOf" srcId="{A6DAE057-1B58-8246-8D40-DAF149B38B11}" destId="{B1196B5F-0CE1-5546-88FD-5DB177FF3FAA}" srcOrd="0" destOrd="0" presId="urn:microsoft.com/office/officeart/2005/8/layout/hProcess9"/>
    <dgm:cxn modelId="{44A1F905-A9C1-CD45-A9FD-1D80D7FC5AEC}" srcId="{6BDB6A42-F7FB-0248-A543-0D1D0A2E21D3}" destId="{2E39B5DE-F1A6-4F41-82EA-9E44F067EB50}" srcOrd="0" destOrd="0" parTransId="{EE31D52F-CE69-6D41-9A3C-73B08AD0B872}" sibTransId="{DEBBCA21-9034-4344-94A4-58086FABD273}"/>
    <dgm:cxn modelId="{A5178D63-D4E5-F547-B4F2-A956BBE7F82C}" type="presParOf" srcId="{E9A1B89D-E4A5-5743-BD1E-E5E0D99737A0}" destId="{FB685295-F03F-EF47-B447-B97EE4D3E578}" srcOrd="0" destOrd="0" presId="urn:microsoft.com/office/officeart/2005/8/layout/hProcess9"/>
    <dgm:cxn modelId="{2BDAC3D4-89B3-E74B-B69C-86C2D74AF27F}" type="presParOf" srcId="{E9A1B89D-E4A5-5743-BD1E-E5E0D99737A0}" destId="{AFDEC892-E71B-7840-A3D8-0B08D40D2A0C}" srcOrd="1" destOrd="0" presId="urn:microsoft.com/office/officeart/2005/8/layout/hProcess9"/>
    <dgm:cxn modelId="{9C639642-4CA3-5B49-90D4-2DF023F71F32}" type="presParOf" srcId="{AFDEC892-E71B-7840-A3D8-0B08D40D2A0C}" destId="{20AB8B63-49E5-6148-B84E-B9FA89D5013A}" srcOrd="0" destOrd="0" presId="urn:microsoft.com/office/officeart/2005/8/layout/hProcess9"/>
    <dgm:cxn modelId="{1EC1CC1B-A80B-0E44-B062-A0E9B59D45A8}" type="presParOf" srcId="{AFDEC892-E71B-7840-A3D8-0B08D40D2A0C}" destId="{1FA060C5-163F-F74F-8C4C-E6D2DCD66A3C}" srcOrd="1" destOrd="0" presId="urn:microsoft.com/office/officeart/2005/8/layout/hProcess9"/>
    <dgm:cxn modelId="{207C6CDF-94DC-8B49-BC72-7A4DFCEF3663}" type="presParOf" srcId="{AFDEC892-E71B-7840-A3D8-0B08D40D2A0C}" destId="{758D9914-0F83-0D4A-9474-467F9D2514F7}" srcOrd="2" destOrd="0" presId="urn:microsoft.com/office/officeart/2005/8/layout/hProcess9"/>
    <dgm:cxn modelId="{8F0EAF34-6D2D-434F-B1EC-171D54D0A01B}" type="presParOf" srcId="{AFDEC892-E71B-7840-A3D8-0B08D40D2A0C}" destId="{25808D28-91F6-064B-876B-A1C1A9B3A52E}" srcOrd="3" destOrd="0" presId="urn:microsoft.com/office/officeart/2005/8/layout/hProcess9"/>
    <dgm:cxn modelId="{C6E735F8-12A8-704D-A07E-3D58EF59FFD5}" type="presParOf" srcId="{AFDEC892-E71B-7840-A3D8-0B08D40D2A0C}" destId="{B1196B5F-0CE1-5546-88FD-5DB177FF3FAA}" srcOrd="4"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61932D-9597-45E0-9086-216697836A52}" type="doc">
      <dgm:prSet loTypeId="urn:microsoft.com/office/officeart/2005/8/layout/hierarchy1" loCatId="hierarchy" qsTypeId="urn:microsoft.com/office/officeart/2005/8/quickstyle/3d1" qsCatId="3D" csTypeId="urn:microsoft.com/office/officeart/2005/8/colors/accent4_3" csCatId="accent4" phldr="1"/>
      <dgm:spPr/>
      <dgm:t>
        <a:bodyPr/>
        <a:lstStyle/>
        <a:p>
          <a:endParaRPr lang="en-US"/>
        </a:p>
      </dgm:t>
    </dgm:pt>
    <dgm:pt modelId="{4C4EEEB0-7EEE-4D5E-8E46-244D00892E74}">
      <dgm:prSet phldrT="[Text]" custT="1"/>
      <dgm:spPr/>
      <dgm:t>
        <a:bodyPr/>
        <a:lstStyle/>
        <a:p>
          <a:r>
            <a:rPr lang="en-US" sz="1600" dirty="0" err="1" smtClean="0">
              <a:latin typeface="Arial" pitchFamily="34" charset="0"/>
              <a:cs typeface="Arial" pitchFamily="34" charset="0"/>
            </a:rPr>
            <a:t>Phân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loại</a:t>
          </a:r>
          <a:endParaRPr lang="en-US" sz="1600" dirty="0">
            <a:latin typeface="Arial" pitchFamily="34" charset="0"/>
            <a:cs typeface="Arial" pitchFamily="34" charset="0"/>
          </a:endParaRPr>
        </a:p>
      </dgm:t>
    </dgm:pt>
    <dgm:pt modelId="{18B78A8B-8F47-4796-99D5-CABB480B2621}" type="parTrans" cxnId="{A76D4197-9771-4289-91F5-F40A8D829533}">
      <dgm:prSet/>
      <dgm:spPr/>
      <dgm:t>
        <a:bodyPr/>
        <a:lstStyle/>
        <a:p>
          <a:endParaRPr lang="en-US" sz="1600">
            <a:latin typeface="Arial" pitchFamily="34" charset="0"/>
            <a:cs typeface="Arial" pitchFamily="34" charset="0"/>
          </a:endParaRPr>
        </a:p>
      </dgm:t>
    </dgm:pt>
    <dgm:pt modelId="{02B1E6CE-984B-415E-8EBD-1D5D14025D83}" type="sibTrans" cxnId="{A76D4197-9771-4289-91F5-F40A8D829533}">
      <dgm:prSet/>
      <dgm:spPr/>
      <dgm:t>
        <a:bodyPr/>
        <a:lstStyle/>
        <a:p>
          <a:endParaRPr lang="en-US" sz="1600">
            <a:latin typeface="Arial" pitchFamily="34" charset="0"/>
            <a:cs typeface="Arial" pitchFamily="34" charset="0"/>
          </a:endParaRPr>
        </a:p>
      </dgm:t>
    </dgm:pt>
    <dgm:pt modelId="{75879375-4DBF-4F94-AF3C-47F6448A6334}">
      <dgm:prSet phldrT="[Text]" custT="1"/>
      <dgm:spPr/>
      <dgm:t>
        <a:bodyPr/>
        <a:lstStyle/>
        <a:p>
          <a:r>
            <a:rPr lang="en-US" sz="1600" dirty="0" err="1" smtClean="0">
              <a:latin typeface="Arial" pitchFamily="34" charset="0"/>
              <a:cs typeface="Arial" pitchFamily="34" charset="0"/>
            </a:rPr>
            <a:t>Chức</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năng</a:t>
          </a:r>
          <a:r>
            <a:rPr lang="en-US" sz="1600" dirty="0" smtClean="0">
              <a:latin typeface="Arial" pitchFamily="34" charset="0"/>
              <a:cs typeface="Arial" pitchFamily="34" charset="0"/>
            </a:rPr>
            <a:t> </a:t>
          </a:r>
          <a:endParaRPr lang="en-US" sz="1600" dirty="0">
            <a:latin typeface="Arial" pitchFamily="34" charset="0"/>
            <a:cs typeface="Arial" pitchFamily="34" charset="0"/>
          </a:endParaRPr>
        </a:p>
      </dgm:t>
    </dgm:pt>
    <dgm:pt modelId="{08CFDE3C-A11B-48ED-9E9E-F3FEE9844C43}" type="parTrans" cxnId="{F47E87B8-EB31-4833-956D-61584E8C18D9}">
      <dgm:prSet/>
      <dgm:spPr/>
      <dgm:t>
        <a:bodyPr/>
        <a:lstStyle/>
        <a:p>
          <a:endParaRPr lang="en-US" sz="1600">
            <a:latin typeface="Arial" pitchFamily="34" charset="0"/>
            <a:cs typeface="Arial" pitchFamily="34" charset="0"/>
          </a:endParaRPr>
        </a:p>
      </dgm:t>
    </dgm:pt>
    <dgm:pt modelId="{02AB6C37-68B5-4756-B2D2-2857D6D629F4}" type="sibTrans" cxnId="{F47E87B8-EB31-4833-956D-61584E8C18D9}">
      <dgm:prSet/>
      <dgm:spPr/>
      <dgm:t>
        <a:bodyPr/>
        <a:lstStyle/>
        <a:p>
          <a:endParaRPr lang="en-US" sz="1600">
            <a:latin typeface="Arial" pitchFamily="34" charset="0"/>
            <a:cs typeface="Arial" pitchFamily="34" charset="0"/>
          </a:endParaRPr>
        </a:p>
      </dgm:t>
    </dgm:pt>
    <dgm:pt modelId="{0B0C8C3F-DCFC-4AA2-A75E-1E17A675DF79}">
      <dgm:prSet phldrT="[Text]" custT="1"/>
      <dgm:spPr/>
      <dgm:t>
        <a:bodyPr/>
        <a:lstStyle/>
        <a:p>
          <a:r>
            <a:rPr lang="en-US" sz="1600" dirty="0" err="1" smtClean="0">
              <a:latin typeface="Arial" pitchFamily="34" charset="0"/>
              <a:cs typeface="Arial" pitchFamily="34" charset="0"/>
            </a:rPr>
            <a:t>Máy</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tính</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chuyên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dụng</a:t>
          </a:r>
          <a:endParaRPr lang="en-US" sz="1600" dirty="0">
            <a:latin typeface="Arial" pitchFamily="34" charset="0"/>
            <a:cs typeface="Arial" pitchFamily="34" charset="0"/>
          </a:endParaRPr>
        </a:p>
      </dgm:t>
    </dgm:pt>
    <dgm:pt modelId="{77B899B7-97F7-4317-B311-CA3B01FD96BD}" type="parTrans" cxnId="{4A191AF2-37C6-4E3E-94E8-EB4E38FA8363}">
      <dgm:prSet/>
      <dgm:spPr/>
      <dgm:t>
        <a:bodyPr/>
        <a:lstStyle/>
        <a:p>
          <a:endParaRPr lang="en-US" sz="1600">
            <a:latin typeface="Arial" pitchFamily="34" charset="0"/>
            <a:cs typeface="Arial" pitchFamily="34" charset="0"/>
          </a:endParaRPr>
        </a:p>
      </dgm:t>
    </dgm:pt>
    <dgm:pt modelId="{BD1DCD9E-5FA3-49D2-A5A0-EC47E6BF2CB3}" type="sibTrans" cxnId="{4A191AF2-37C6-4E3E-94E8-EB4E38FA8363}">
      <dgm:prSet/>
      <dgm:spPr/>
      <dgm:t>
        <a:bodyPr/>
        <a:lstStyle/>
        <a:p>
          <a:endParaRPr lang="en-US" sz="1600">
            <a:latin typeface="Arial" pitchFamily="34" charset="0"/>
            <a:cs typeface="Arial" pitchFamily="34" charset="0"/>
          </a:endParaRPr>
        </a:p>
      </dgm:t>
    </dgm:pt>
    <dgm:pt modelId="{F0CAE5FC-642C-4689-9397-EDC662D494BF}">
      <dgm:prSet phldrT="[Text]" custT="1"/>
      <dgm:spPr/>
      <dgm:t>
        <a:bodyPr/>
        <a:lstStyle/>
        <a:p>
          <a:r>
            <a:rPr lang="en-US" sz="1600" dirty="0" err="1" smtClean="0">
              <a:latin typeface="Arial" pitchFamily="34" charset="0"/>
              <a:cs typeface="Arial" pitchFamily="34" charset="0"/>
            </a:rPr>
            <a:t>Máy</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tính</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nhúng</a:t>
          </a:r>
          <a:endParaRPr lang="en-US" sz="1600" dirty="0">
            <a:latin typeface="Arial" pitchFamily="34" charset="0"/>
            <a:cs typeface="Arial" pitchFamily="34" charset="0"/>
          </a:endParaRPr>
        </a:p>
      </dgm:t>
    </dgm:pt>
    <dgm:pt modelId="{F2CA1BBE-55CF-4C6C-B3B0-BD5A6B8A54A5}" type="parTrans" cxnId="{3579C4AC-C361-4571-B2E0-5028E7EFE9FA}">
      <dgm:prSet/>
      <dgm:spPr/>
      <dgm:t>
        <a:bodyPr/>
        <a:lstStyle/>
        <a:p>
          <a:endParaRPr lang="en-US" sz="1600">
            <a:latin typeface="Arial" pitchFamily="34" charset="0"/>
            <a:cs typeface="Arial" pitchFamily="34" charset="0"/>
          </a:endParaRPr>
        </a:p>
      </dgm:t>
    </dgm:pt>
    <dgm:pt modelId="{C541E1DC-3117-4169-97BB-9022960C4DB5}" type="sibTrans" cxnId="{3579C4AC-C361-4571-B2E0-5028E7EFE9FA}">
      <dgm:prSet/>
      <dgm:spPr/>
      <dgm:t>
        <a:bodyPr/>
        <a:lstStyle/>
        <a:p>
          <a:endParaRPr lang="en-US" sz="1600">
            <a:latin typeface="Arial" pitchFamily="34" charset="0"/>
            <a:cs typeface="Arial" pitchFamily="34" charset="0"/>
          </a:endParaRPr>
        </a:p>
      </dgm:t>
    </dgm:pt>
    <dgm:pt modelId="{A0357A73-B6FF-40AB-B899-567169D69441}">
      <dgm:prSet phldrT="[Text]" custT="1"/>
      <dgm:spPr/>
      <dgm:t>
        <a:bodyPr/>
        <a:lstStyle/>
        <a:p>
          <a:r>
            <a:rPr lang="en-US" sz="1600" dirty="0" err="1" smtClean="0">
              <a:latin typeface="Arial" pitchFamily="34" charset="0"/>
              <a:cs typeface="Arial" pitchFamily="34" charset="0"/>
            </a:rPr>
            <a:t>Cấu</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trúc</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bộ</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xử</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lý</a:t>
          </a:r>
          <a:endParaRPr lang="en-US" sz="1600" dirty="0">
            <a:latin typeface="Arial" pitchFamily="34" charset="0"/>
            <a:cs typeface="Arial" pitchFamily="34" charset="0"/>
          </a:endParaRPr>
        </a:p>
      </dgm:t>
    </dgm:pt>
    <dgm:pt modelId="{B8370249-FFEB-480A-A375-E1BBCF5996B8}" type="parTrans" cxnId="{5B7F6C9A-3D96-499D-AE54-77519A4712AE}">
      <dgm:prSet/>
      <dgm:spPr/>
      <dgm:t>
        <a:bodyPr/>
        <a:lstStyle/>
        <a:p>
          <a:endParaRPr lang="en-US" sz="1600">
            <a:latin typeface="Arial" pitchFamily="34" charset="0"/>
            <a:cs typeface="Arial" pitchFamily="34" charset="0"/>
          </a:endParaRPr>
        </a:p>
      </dgm:t>
    </dgm:pt>
    <dgm:pt modelId="{4095CAB7-A580-4564-B8A5-E1281B3BE4CF}" type="sibTrans" cxnId="{5B7F6C9A-3D96-499D-AE54-77519A4712AE}">
      <dgm:prSet/>
      <dgm:spPr/>
      <dgm:t>
        <a:bodyPr/>
        <a:lstStyle/>
        <a:p>
          <a:endParaRPr lang="en-US" sz="1600">
            <a:latin typeface="Arial" pitchFamily="34" charset="0"/>
            <a:cs typeface="Arial" pitchFamily="34" charset="0"/>
          </a:endParaRPr>
        </a:p>
      </dgm:t>
    </dgm:pt>
    <dgm:pt modelId="{20A6954F-C55E-45BF-A527-31A7CD2F84A4}">
      <dgm:prSet phldrT="[Text]" custT="1"/>
      <dgm:spPr/>
      <dgm:t>
        <a:bodyPr/>
        <a:lstStyle/>
        <a:p>
          <a:r>
            <a:rPr lang="en-US" sz="1600" dirty="0" smtClean="0">
              <a:latin typeface="Arial" pitchFamily="34" charset="0"/>
              <a:cs typeface="Arial" pitchFamily="34" charset="0"/>
            </a:rPr>
            <a:t>RISC</a:t>
          </a:r>
          <a:endParaRPr lang="en-US" sz="1600" dirty="0">
            <a:latin typeface="Arial" pitchFamily="34" charset="0"/>
            <a:cs typeface="Arial" pitchFamily="34" charset="0"/>
          </a:endParaRPr>
        </a:p>
      </dgm:t>
    </dgm:pt>
    <dgm:pt modelId="{18DADE7D-DAE9-4302-8742-208B7A865DCF}" type="parTrans" cxnId="{E442DDD1-F178-45F7-B64E-06E08FDBD8D9}">
      <dgm:prSet/>
      <dgm:spPr/>
      <dgm:t>
        <a:bodyPr/>
        <a:lstStyle/>
        <a:p>
          <a:endParaRPr lang="en-US" sz="1600">
            <a:latin typeface="Arial" pitchFamily="34" charset="0"/>
            <a:cs typeface="Arial" pitchFamily="34" charset="0"/>
          </a:endParaRPr>
        </a:p>
      </dgm:t>
    </dgm:pt>
    <dgm:pt modelId="{0D93D876-2DBC-42E0-A3C9-BED9EDFA2292}" type="sibTrans" cxnId="{E442DDD1-F178-45F7-B64E-06E08FDBD8D9}">
      <dgm:prSet/>
      <dgm:spPr/>
      <dgm:t>
        <a:bodyPr/>
        <a:lstStyle/>
        <a:p>
          <a:endParaRPr lang="en-US" sz="1600">
            <a:latin typeface="Arial" pitchFamily="34" charset="0"/>
            <a:cs typeface="Arial" pitchFamily="34" charset="0"/>
          </a:endParaRPr>
        </a:p>
      </dgm:t>
    </dgm:pt>
    <dgm:pt modelId="{488EE9E9-51C6-4DE8-8904-E07182093C18}">
      <dgm:prSet phldrT="[Text]" custT="1"/>
      <dgm:spPr/>
      <dgm:t>
        <a:bodyPr/>
        <a:lstStyle/>
        <a:p>
          <a:r>
            <a:rPr lang="en-US" sz="1600" dirty="0" smtClean="0">
              <a:latin typeface="Arial" pitchFamily="34" charset="0"/>
              <a:cs typeface="Arial" pitchFamily="34" charset="0"/>
            </a:rPr>
            <a:t>CISC</a:t>
          </a:r>
          <a:endParaRPr lang="en-US" sz="1600" dirty="0">
            <a:latin typeface="Arial" pitchFamily="34" charset="0"/>
            <a:cs typeface="Arial" pitchFamily="34" charset="0"/>
          </a:endParaRPr>
        </a:p>
      </dgm:t>
    </dgm:pt>
    <dgm:pt modelId="{16B97455-AA33-4786-A6B6-9CA073855216}" type="parTrans" cxnId="{6339C8F0-E6D6-4C0F-B688-CF43380FBD7B}">
      <dgm:prSet/>
      <dgm:spPr/>
      <dgm:t>
        <a:bodyPr/>
        <a:lstStyle/>
        <a:p>
          <a:endParaRPr lang="en-US" sz="1600">
            <a:latin typeface="Arial" pitchFamily="34" charset="0"/>
            <a:cs typeface="Arial" pitchFamily="34" charset="0"/>
          </a:endParaRPr>
        </a:p>
      </dgm:t>
    </dgm:pt>
    <dgm:pt modelId="{40516BDC-324F-403F-BF5A-2057538FC1A7}" type="sibTrans" cxnId="{6339C8F0-E6D6-4C0F-B688-CF43380FBD7B}">
      <dgm:prSet/>
      <dgm:spPr/>
      <dgm:t>
        <a:bodyPr/>
        <a:lstStyle/>
        <a:p>
          <a:endParaRPr lang="en-US" sz="1600">
            <a:latin typeface="Arial" pitchFamily="34" charset="0"/>
            <a:cs typeface="Arial" pitchFamily="34" charset="0"/>
          </a:endParaRPr>
        </a:p>
      </dgm:t>
    </dgm:pt>
    <dgm:pt modelId="{52553A8B-0EF8-40E6-B95A-9109811A3370}">
      <dgm:prSet phldrT="[Text]" custT="1"/>
      <dgm:spPr/>
      <dgm:t>
        <a:bodyPr/>
        <a:lstStyle/>
        <a:p>
          <a:r>
            <a:rPr lang="en-US" sz="1600" dirty="0" err="1" smtClean="0">
              <a:latin typeface="Arial" pitchFamily="34" charset="0"/>
              <a:cs typeface="Arial" pitchFamily="34" charset="0"/>
            </a:rPr>
            <a:t>Cấu</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tạo</a:t>
          </a:r>
          <a:endParaRPr lang="en-US" sz="1600" dirty="0">
            <a:latin typeface="Arial" pitchFamily="34" charset="0"/>
            <a:cs typeface="Arial" pitchFamily="34" charset="0"/>
          </a:endParaRPr>
        </a:p>
      </dgm:t>
    </dgm:pt>
    <dgm:pt modelId="{38104C46-70DF-4891-98D1-2B9CCDFE67A5}" type="parTrans" cxnId="{AF885115-1F67-4CA1-8D7F-110042B014EB}">
      <dgm:prSet/>
      <dgm:spPr/>
      <dgm:t>
        <a:bodyPr/>
        <a:lstStyle/>
        <a:p>
          <a:endParaRPr lang="en-US"/>
        </a:p>
      </dgm:t>
    </dgm:pt>
    <dgm:pt modelId="{AB3B76A6-FD22-4BE4-B292-FACC241EA922}" type="sibTrans" cxnId="{AF885115-1F67-4CA1-8D7F-110042B014EB}">
      <dgm:prSet/>
      <dgm:spPr/>
      <dgm:t>
        <a:bodyPr/>
        <a:lstStyle/>
        <a:p>
          <a:endParaRPr lang="en-US"/>
        </a:p>
      </dgm:t>
    </dgm:pt>
    <dgm:pt modelId="{3CD7FDF4-3B6D-429D-BCFD-26799598FB4D}">
      <dgm:prSet phldrT="[Text]" custT="1"/>
      <dgm:spPr/>
      <dgm:t>
        <a:bodyPr/>
        <a:lstStyle/>
        <a:p>
          <a:r>
            <a:rPr lang="en-US" sz="1600" dirty="0" smtClean="0">
              <a:latin typeface="Arial" pitchFamily="34" charset="0"/>
              <a:cs typeface="Arial" pitchFamily="34" charset="0"/>
            </a:rPr>
            <a:t>Von </a:t>
          </a:r>
          <a:r>
            <a:rPr lang="en-US" sz="1600" dirty="0" err="1" smtClean="0">
              <a:latin typeface="Arial" pitchFamily="34" charset="0"/>
              <a:cs typeface="Arial" pitchFamily="34" charset="0"/>
            </a:rPr>
            <a:t>newmann</a:t>
          </a:r>
          <a:endParaRPr lang="en-US" sz="1600" dirty="0">
            <a:latin typeface="Arial" pitchFamily="34" charset="0"/>
            <a:cs typeface="Arial" pitchFamily="34" charset="0"/>
          </a:endParaRPr>
        </a:p>
      </dgm:t>
    </dgm:pt>
    <dgm:pt modelId="{6CB0375A-338D-4236-8CC9-2781DFFA78BA}" type="parTrans" cxnId="{40F28D78-2C16-4B94-8402-5A3066CFDB64}">
      <dgm:prSet/>
      <dgm:spPr/>
      <dgm:t>
        <a:bodyPr/>
        <a:lstStyle/>
        <a:p>
          <a:endParaRPr lang="en-US"/>
        </a:p>
      </dgm:t>
    </dgm:pt>
    <dgm:pt modelId="{90FEC192-CDEE-4759-840B-AD456A70DE33}" type="sibTrans" cxnId="{40F28D78-2C16-4B94-8402-5A3066CFDB64}">
      <dgm:prSet/>
      <dgm:spPr/>
      <dgm:t>
        <a:bodyPr/>
        <a:lstStyle/>
        <a:p>
          <a:endParaRPr lang="en-US"/>
        </a:p>
      </dgm:t>
    </dgm:pt>
    <dgm:pt modelId="{5EE5CD9B-3DE2-46B2-A31F-F166F8949ABB}">
      <dgm:prSet phldrT="[Text]" custT="1"/>
      <dgm:spPr/>
      <dgm:t>
        <a:bodyPr/>
        <a:lstStyle/>
        <a:p>
          <a:r>
            <a:rPr lang="en-US" sz="1600" dirty="0" smtClean="0">
              <a:latin typeface="Arial" pitchFamily="34" charset="0"/>
              <a:cs typeface="Arial" pitchFamily="34" charset="0"/>
            </a:rPr>
            <a:t>Harvard</a:t>
          </a:r>
          <a:endParaRPr lang="en-US" sz="1600" dirty="0">
            <a:latin typeface="Arial" pitchFamily="34" charset="0"/>
            <a:cs typeface="Arial" pitchFamily="34" charset="0"/>
          </a:endParaRPr>
        </a:p>
      </dgm:t>
    </dgm:pt>
    <dgm:pt modelId="{F67D9406-6733-44B5-A273-4DD881F65600}" type="parTrans" cxnId="{13FF1F52-BB9C-402E-B15D-11910C6B8A6E}">
      <dgm:prSet/>
      <dgm:spPr/>
      <dgm:t>
        <a:bodyPr/>
        <a:lstStyle/>
        <a:p>
          <a:endParaRPr lang="en-US"/>
        </a:p>
      </dgm:t>
    </dgm:pt>
    <dgm:pt modelId="{36287940-FA26-4523-8638-E8AE4054D484}" type="sibTrans" cxnId="{13FF1F52-BB9C-402E-B15D-11910C6B8A6E}">
      <dgm:prSet/>
      <dgm:spPr/>
      <dgm:t>
        <a:bodyPr/>
        <a:lstStyle/>
        <a:p>
          <a:endParaRPr lang="en-US"/>
        </a:p>
      </dgm:t>
    </dgm:pt>
    <dgm:pt modelId="{A34564FB-5AEC-F446-A7B9-E198BC4AFB5F}">
      <dgm:prSet phldrT="[Text]" custT="1"/>
      <dgm:spPr/>
      <dgm:t>
        <a:bodyPr/>
        <a:lstStyle/>
        <a:p>
          <a:r>
            <a:rPr lang="pl-PL" sz="1600" dirty="0" smtClean="0">
              <a:latin typeface="Arial" pitchFamily="34" charset="0"/>
              <a:cs typeface="Arial" pitchFamily="34" charset="0"/>
            </a:rPr>
            <a:t>ARM, </a:t>
          </a:r>
          <a:r>
            <a:rPr lang="pl-PL" sz="1600" dirty="0" err="1" smtClean="0">
              <a:latin typeface="Arial" pitchFamily="34" charset="0"/>
              <a:cs typeface="Arial" pitchFamily="34" charset="0"/>
            </a:rPr>
            <a:t>SuperH</a:t>
          </a:r>
          <a:r>
            <a:rPr lang="pl-PL" sz="1600" dirty="0" smtClean="0">
              <a:latin typeface="Arial" pitchFamily="34" charset="0"/>
              <a:cs typeface="Arial" pitchFamily="34" charset="0"/>
            </a:rPr>
            <a:t>, </a:t>
          </a:r>
          <a:r>
            <a:rPr lang="pl-PL" sz="1600" dirty="0" smtClean="0">
              <a:solidFill>
                <a:srgbClr val="FF0000"/>
              </a:solidFill>
              <a:latin typeface="Arial" pitchFamily="34" charset="0"/>
              <a:cs typeface="Arial" pitchFamily="34" charset="0"/>
            </a:rPr>
            <a:t>MIPS</a:t>
          </a:r>
          <a:r>
            <a:rPr lang="pl-PL" sz="1600" dirty="0" smtClean="0">
              <a:latin typeface="Arial" pitchFamily="34" charset="0"/>
              <a:cs typeface="Arial" pitchFamily="34" charset="0"/>
            </a:rPr>
            <a:t>, SPARC, DEC </a:t>
          </a:r>
          <a:r>
            <a:rPr lang="pl-PL" sz="1600" dirty="0" err="1" smtClean="0">
              <a:latin typeface="Arial" pitchFamily="34" charset="0"/>
              <a:cs typeface="Arial" pitchFamily="34" charset="0"/>
            </a:rPr>
            <a:t>Alpha</a:t>
          </a:r>
          <a:r>
            <a:rPr lang="pl-PL" sz="1600" dirty="0" smtClean="0">
              <a:latin typeface="Arial" pitchFamily="34" charset="0"/>
              <a:cs typeface="Arial" pitchFamily="34" charset="0"/>
            </a:rPr>
            <a:t>, PA-RISC-V, PIC, </a:t>
          </a:r>
          <a:r>
            <a:rPr lang="pl-PL" sz="1600" dirty="0" err="1" smtClean="0">
              <a:latin typeface="Arial" pitchFamily="34" charset="0"/>
              <a:cs typeface="Arial" pitchFamily="34" charset="0"/>
            </a:rPr>
            <a:t>PowerPC</a:t>
          </a:r>
          <a:r>
            <a:rPr lang="pl-PL" sz="1600" dirty="0" smtClean="0">
              <a:latin typeface="Arial" pitchFamily="34" charset="0"/>
              <a:cs typeface="Arial" pitchFamily="34" charset="0"/>
            </a:rPr>
            <a:t>  IBM.</a:t>
          </a:r>
          <a:endParaRPr lang="en-US" sz="1600" dirty="0">
            <a:latin typeface="Arial" pitchFamily="34" charset="0"/>
            <a:cs typeface="Arial" pitchFamily="34" charset="0"/>
          </a:endParaRPr>
        </a:p>
      </dgm:t>
    </dgm:pt>
    <dgm:pt modelId="{21E86169-25C0-9641-BE83-C7A9F7926E0E}" type="parTrans" cxnId="{8478BDEF-D3C4-8842-92BB-368FDFCD9313}">
      <dgm:prSet/>
      <dgm:spPr/>
      <dgm:t>
        <a:bodyPr/>
        <a:lstStyle/>
        <a:p>
          <a:endParaRPr lang="en-US"/>
        </a:p>
      </dgm:t>
    </dgm:pt>
    <dgm:pt modelId="{E563F9CF-14E5-3B4D-BD8A-E10189106EC9}" type="sibTrans" cxnId="{8478BDEF-D3C4-8842-92BB-368FDFCD9313}">
      <dgm:prSet/>
      <dgm:spPr/>
      <dgm:t>
        <a:bodyPr/>
        <a:lstStyle/>
        <a:p>
          <a:endParaRPr lang="en-US"/>
        </a:p>
      </dgm:t>
    </dgm:pt>
    <dgm:pt modelId="{805B3145-E645-EA4B-8DF4-723DC7E7AEC3}">
      <dgm:prSet phldrT="[Text]" custT="1"/>
      <dgm:spPr/>
      <dgm:t>
        <a:bodyPr/>
        <a:lstStyle/>
        <a:p>
          <a:r>
            <a:rPr lang="en-US" sz="1600" dirty="0" smtClean="0">
              <a:latin typeface="Arial" pitchFamily="34" charset="0"/>
              <a:cs typeface="Arial" pitchFamily="34" charset="0"/>
            </a:rPr>
            <a:t> PDP-11, VAX, Motorola 68k, x86 </a:t>
          </a:r>
          <a:r>
            <a:rPr lang="en-US" sz="1600" dirty="0" err="1" smtClean="0">
              <a:latin typeface="Arial" pitchFamily="34" charset="0"/>
              <a:cs typeface="Arial" pitchFamily="34" charset="0"/>
            </a:rPr>
            <a:t>intel</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dgm:t>
    </dgm:pt>
    <dgm:pt modelId="{74FA4B92-833D-3749-9763-7A25DA3651F5}" type="parTrans" cxnId="{FA33E826-72A9-2B4B-A067-B534A3583330}">
      <dgm:prSet/>
      <dgm:spPr/>
      <dgm:t>
        <a:bodyPr/>
        <a:lstStyle/>
        <a:p>
          <a:endParaRPr lang="en-US"/>
        </a:p>
      </dgm:t>
    </dgm:pt>
    <dgm:pt modelId="{155CBF11-B5CE-F347-BBA2-012E6312C564}" type="sibTrans" cxnId="{FA33E826-72A9-2B4B-A067-B534A3583330}">
      <dgm:prSet/>
      <dgm:spPr/>
      <dgm:t>
        <a:bodyPr/>
        <a:lstStyle/>
        <a:p>
          <a:endParaRPr lang="en-US"/>
        </a:p>
      </dgm:t>
    </dgm:pt>
    <dgm:pt modelId="{2688590B-9B05-4726-B4A6-40EF2B2B6CF3}" type="pres">
      <dgm:prSet presAssocID="{2961932D-9597-45E0-9086-216697836A52}" presName="hierChild1" presStyleCnt="0">
        <dgm:presLayoutVars>
          <dgm:chPref val="1"/>
          <dgm:dir/>
          <dgm:animOne val="branch"/>
          <dgm:animLvl val="lvl"/>
          <dgm:resizeHandles/>
        </dgm:presLayoutVars>
      </dgm:prSet>
      <dgm:spPr/>
      <dgm:t>
        <a:bodyPr/>
        <a:lstStyle/>
        <a:p>
          <a:endParaRPr lang="en-US"/>
        </a:p>
      </dgm:t>
    </dgm:pt>
    <dgm:pt modelId="{6426E94F-D7A2-410C-B3D4-AEFE15264250}" type="pres">
      <dgm:prSet presAssocID="{4C4EEEB0-7EEE-4D5E-8E46-244D00892E74}" presName="hierRoot1" presStyleCnt="0"/>
      <dgm:spPr/>
    </dgm:pt>
    <dgm:pt modelId="{1B52D632-FBB8-411B-A006-50F9D2F1C1B7}" type="pres">
      <dgm:prSet presAssocID="{4C4EEEB0-7EEE-4D5E-8E46-244D00892E74}" presName="composite" presStyleCnt="0"/>
      <dgm:spPr/>
    </dgm:pt>
    <dgm:pt modelId="{814CE776-8B6C-4773-A0DF-CDC377E49398}" type="pres">
      <dgm:prSet presAssocID="{4C4EEEB0-7EEE-4D5E-8E46-244D00892E74}" presName="background" presStyleLbl="node0" presStyleIdx="0" presStyleCnt="1"/>
      <dgm:spPr/>
    </dgm:pt>
    <dgm:pt modelId="{593AA4C8-E844-41B7-965A-11A37BE583D4}" type="pres">
      <dgm:prSet presAssocID="{4C4EEEB0-7EEE-4D5E-8E46-244D00892E74}" presName="text" presStyleLbl="fgAcc0" presStyleIdx="0" presStyleCnt="1">
        <dgm:presLayoutVars>
          <dgm:chPref val="3"/>
        </dgm:presLayoutVars>
      </dgm:prSet>
      <dgm:spPr/>
      <dgm:t>
        <a:bodyPr/>
        <a:lstStyle/>
        <a:p>
          <a:endParaRPr lang="en-US"/>
        </a:p>
      </dgm:t>
    </dgm:pt>
    <dgm:pt modelId="{6743F816-D09E-4547-AF8A-88173FD357C9}" type="pres">
      <dgm:prSet presAssocID="{4C4EEEB0-7EEE-4D5E-8E46-244D00892E74}" presName="hierChild2" presStyleCnt="0"/>
      <dgm:spPr/>
    </dgm:pt>
    <dgm:pt modelId="{A3340089-CFC3-41FC-ADAF-45F279F18920}" type="pres">
      <dgm:prSet presAssocID="{08CFDE3C-A11B-48ED-9E9E-F3FEE9844C43}" presName="Name10" presStyleLbl="parChTrans1D2" presStyleIdx="0" presStyleCnt="3"/>
      <dgm:spPr/>
      <dgm:t>
        <a:bodyPr/>
        <a:lstStyle/>
        <a:p>
          <a:endParaRPr lang="en-US"/>
        </a:p>
      </dgm:t>
    </dgm:pt>
    <dgm:pt modelId="{231B80B5-CAA1-48A0-AA78-0D4EEC0FBBA6}" type="pres">
      <dgm:prSet presAssocID="{75879375-4DBF-4F94-AF3C-47F6448A6334}" presName="hierRoot2" presStyleCnt="0"/>
      <dgm:spPr/>
    </dgm:pt>
    <dgm:pt modelId="{F4509070-B288-45E1-BC38-8296D3AC4067}" type="pres">
      <dgm:prSet presAssocID="{75879375-4DBF-4F94-AF3C-47F6448A6334}" presName="composite2" presStyleCnt="0"/>
      <dgm:spPr/>
    </dgm:pt>
    <dgm:pt modelId="{6647C131-A5F8-4CE2-80E9-23643133E201}" type="pres">
      <dgm:prSet presAssocID="{75879375-4DBF-4F94-AF3C-47F6448A6334}" presName="background2" presStyleLbl="node2" presStyleIdx="0" presStyleCnt="3"/>
      <dgm:spPr/>
    </dgm:pt>
    <dgm:pt modelId="{03678729-F42D-464D-80B9-30B04FB69260}" type="pres">
      <dgm:prSet presAssocID="{75879375-4DBF-4F94-AF3C-47F6448A6334}" presName="text2" presStyleLbl="fgAcc2" presStyleIdx="0" presStyleCnt="3">
        <dgm:presLayoutVars>
          <dgm:chPref val="3"/>
        </dgm:presLayoutVars>
      </dgm:prSet>
      <dgm:spPr/>
      <dgm:t>
        <a:bodyPr/>
        <a:lstStyle/>
        <a:p>
          <a:endParaRPr lang="en-US"/>
        </a:p>
      </dgm:t>
    </dgm:pt>
    <dgm:pt modelId="{435E3F64-D3C6-4D78-8220-0260955D9F32}" type="pres">
      <dgm:prSet presAssocID="{75879375-4DBF-4F94-AF3C-47F6448A6334}" presName="hierChild3" presStyleCnt="0"/>
      <dgm:spPr/>
    </dgm:pt>
    <dgm:pt modelId="{362B6529-12B6-4876-8007-932971B40483}" type="pres">
      <dgm:prSet presAssocID="{77B899B7-97F7-4317-B311-CA3B01FD96BD}" presName="Name17" presStyleLbl="parChTrans1D3" presStyleIdx="0" presStyleCnt="6"/>
      <dgm:spPr/>
      <dgm:t>
        <a:bodyPr/>
        <a:lstStyle/>
        <a:p>
          <a:endParaRPr lang="en-US"/>
        </a:p>
      </dgm:t>
    </dgm:pt>
    <dgm:pt modelId="{F3B8F1AD-6563-4B9D-96B3-D60725C311FA}" type="pres">
      <dgm:prSet presAssocID="{0B0C8C3F-DCFC-4AA2-A75E-1E17A675DF79}" presName="hierRoot3" presStyleCnt="0"/>
      <dgm:spPr/>
    </dgm:pt>
    <dgm:pt modelId="{5CB7E15A-063A-429D-8B66-CFAEFBA19AAF}" type="pres">
      <dgm:prSet presAssocID="{0B0C8C3F-DCFC-4AA2-A75E-1E17A675DF79}" presName="composite3" presStyleCnt="0"/>
      <dgm:spPr/>
    </dgm:pt>
    <dgm:pt modelId="{71771D96-5AEC-4A0D-BE7F-CA6B0610D962}" type="pres">
      <dgm:prSet presAssocID="{0B0C8C3F-DCFC-4AA2-A75E-1E17A675DF79}" presName="background3" presStyleLbl="node3" presStyleIdx="0" presStyleCnt="6"/>
      <dgm:spPr/>
    </dgm:pt>
    <dgm:pt modelId="{17357B22-B562-4F5D-8C75-72A533FDF6EA}" type="pres">
      <dgm:prSet presAssocID="{0B0C8C3F-DCFC-4AA2-A75E-1E17A675DF79}" presName="text3" presStyleLbl="fgAcc3" presStyleIdx="0" presStyleCnt="6">
        <dgm:presLayoutVars>
          <dgm:chPref val="3"/>
        </dgm:presLayoutVars>
      </dgm:prSet>
      <dgm:spPr/>
      <dgm:t>
        <a:bodyPr/>
        <a:lstStyle/>
        <a:p>
          <a:endParaRPr lang="en-US"/>
        </a:p>
      </dgm:t>
    </dgm:pt>
    <dgm:pt modelId="{43206FBD-52BC-4737-B43E-525C0CD54109}" type="pres">
      <dgm:prSet presAssocID="{0B0C8C3F-DCFC-4AA2-A75E-1E17A675DF79}" presName="hierChild4" presStyleCnt="0"/>
      <dgm:spPr/>
    </dgm:pt>
    <dgm:pt modelId="{774E1FD2-B136-4D1D-8B13-91160D55D109}" type="pres">
      <dgm:prSet presAssocID="{F2CA1BBE-55CF-4C6C-B3B0-BD5A6B8A54A5}" presName="Name17" presStyleLbl="parChTrans1D3" presStyleIdx="1" presStyleCnt="6"/>
      <dgm:spPr/>
      <dgm:t>
        <a:bodyPr/>
        <a:lstStyle/>
        <a:p>
          <a:endParaRPr lang="en-US"/>
        </a:p>
      </dgm:t>
    </dgm:pt>
    <dgm:pt modelId="{6EA37555-36C1-4725-8CD0-DC1608392310}" type="pres">
      <dgm:prSet presAssocID="{F0CAE5FC-642C-4689-9397-EDC662D494BF}" presName="hierRoot3" presStyleCnt="0"/>
      <dgm:spPr/>
    </dgm:pt>
    <dgm:pt modelId="{5FF97F17-5DEB-4D99-9F38-FB264D7B77BF}" type="pres">
      <dgm:prSet presAssocID="{F0CAE5FC-642C-4689-9397-EDC662D494BF}" presName="composite3" presStyleCnt="0"/>
      <dgm:spPr/>
    </dgm:pt>
    <dgm:pt modelId="{E9BE32D1-C823-4CC7-A941-F0F275FAF16A}" type="pres">
      <dgm:prSet presAssocID="{F0CAE5FC-642C-4689-9397-EDC662D494BF}" presName="background3" presStyleLbl="node3" presStyleIdx="1" presStyleCnt="6"/>
      <dgm:spPr/>
    </dgm:pt>
    <dgm:pt modelId="{B5EBE134-BC47-43DB-94B2-DA2DAC0AC8A9}" type="pres">
      <dgm:prSet presAssocID="{F0CAE5FC-642C-4689-9397-EDC662D494BF}" presName="text3" presStyleLbl="fgAcc3" presStyleIdx="1" presStyleCnt="6">
        <dgm:presLayoutVars>
          <dgm:chPref val="3"/>
        </dgm:presLayoutVars>
      </dgm:prSet>
      <dgm:spPr/>
      <dgm:t>
        <a:bodyPr/>
        <a:lstStyle/>
        <a:p>
          <a:endParaRPr lang="en-US"/>
        </a:p>
      </dgm:t>
    </dgm:pt>
    <dgm:pt modelId="{912D6EB2-D397-48BB-96E5-AF5065A3AD0B}" type="pres">
      <dgm:prSet presAssocID="{F0CAE5FC-642C-4689-9397-EDC662D494BF}" presName="hierChild4" presStyleCnt="0"/>
      <dgm:spPr/>
    </dgm:pt>
    <dgm:pt modelId="{91C39809-22EE-4927-9B8A-9D7C3E1291F9}" type="pres">
      <dgm:prSet presAssocID="{B8370249-FFEB-480A-A375-E1BBCF5996B8}" presName="Name10" presStyleLbl="parChTrans1D2" presStyleIdx="1" presStyleCnt="3"/>
      <dgm:spPr/>
      <dgm:t>
        <a:bodyPr/>
        <a:lstStyle/>
        <a:p>
          <a:endParaRPr lang="en-US"/>
        </a:p>
      </dgm:t>
    </dgm:pt>
    <dgm:pt modelId="{9E8A6E3F-9D00-4330-A174-C9134DB482BB}" type="pres">
      <dgm:prSet presAssocID="{A0357A73-B6FF-40AB-B899-567169D69441}" presName="hierRoot2" presStyleCnt="0"/>
      <dgm:spPr/>
    </dgm:pt>
    <dgm:pt modelId="{CFE9C361-2F13-435C-B034-F7A574C87EFE}" type="pres">
      <dgm:prSet presAssocID="{A0357A73-B6FF-40AB-B899-567169D69441}" presName="composite2" presStyleCnt="0"/>
      <dgm:spPr/>
    </dgm:pt>
    <dgm:pt modelId="{AF0DAA2F-2CA2-4B1B-82BC-4D8F302E39D3}" type="pres">
      <dgm:prSet presAssocID="{A0357A73-B6FF-40AB-B899-567169D69441}" presName="background2" presStyleLbl="node2" presStyleIdx="1" presStyleCnt="3"/>
      <dgm:spPr/>
    </dgm:pt>
    <dgm:pt modelId="{2779265E-3CA1-4A5F-BFA1-8D57C99E54B6}" type="pres">
      <dgm:prSet presAssocID="{A0357A73-B6FF-40AB-B899-567169D69441}" presName="text2" presStyleLbl="fgAcc2" presStyleIdx="1" presStyleCnt="3">
        <dgm:presLayoutVars>
          <dgm:chPref val="3"/>
        </dgm:presLayoutVars>
      </dgm:prSet>
      <dgm:spPr/>
      <dgm:t>
        <a:bodyPr/>
        <a:lstStyle/>
        <a:p>
          <a:endParaRPr lang="en-US"/>
        </a:p>
      </dgm:t>
    </dgm:pt>
    <dgm:pt modelId="{2BF8BD94-FFBC-450C-9005-E55B38D46225}" type="pres">
      <dgm:prSet presAssocID="{A0357A73-B6FF-40AB-B899-567169D69441}" presName="hierChild3" presStyleCnt="0"/>
      <dgm:spPr/>
    </dgm:pt>
    <dgm:pt modelId="{54804475-36E4-44F2-87BE-9713B80FE745}" type="pres">
      <dgm:prSet presAssocID="{18DADE7D-DAE9-4302-8742-208B7A865DCF}" presName="Name17" presStyleLbl="parChTrans1D3" presStyleIdx="2" presStyleCnt="6"/>
      <dgm:spPr/>
      <dgm:t>
        <a:bodyPr/>
        <a:lstStyle/>
        <a:p>
          <a:endParaRPr lang="en-US"/>
        </a:p>
      </dgm:t>
    </dgm:pt>
    <dgm:pt modelId="{2093E827-D09F-4F1E-8FA6-B806F4F7AF80}" type="pres">
      <dgm:prSet presAssocID="{20A6954F-C55E-45BF-A527-31A7CD2F84A4}" presName="hierRoot3" presStyleCnt="0"/>
      <dgm:spPr/>
    </dgm:pt>
    <dgm:pt modelId="{4BDF3CCC-B78A-4F1E-9836-F806943179B3}" type="pres">
      <dgm:prSet presAssocID="{20A6954F-C55E-45BF-A527-31A7CD2F84A4}" presName="composite3" presStyleCnt="0"/>
      <dgm:spPr/>
    </dgm:pt>
    <dgm:pt modelId="{30A0A217-5A23-493A-A303-7E63F08A943E}" type="pres">
      <dgm:prSet presAssocID="{20A6954F-C55E-45BF-A527-31A7CD2F84A4}" presName="background3" presStyleLbl="node3" presStyleIdx="2" presStyleCnt="6"/>
      <dgm:spPr/>
    </dgm:pt>
    <dgm:pt modelId="{9D2B6F40-AE06-44B7-8763-F8C3CDA99733}" type="pres">
      <dgm:prSet presAssocID="{20A6954F-C55E-45BF-A527-31A7CD2F84A4}" presName="text3" presStyleLbl="fgAcc3" presStyleIdx="2" presStyleCnt="6">
        <dgm:presLayoutVars>
          <dgm:chPref val="3"/>
        </dgm:presLayoutVars>
      </dgm:prSet>
      <dgm:spPr/>
      <dgm:t>
        <a:bodyPr/>
        <a:lstStyle/>
        <a:p>
          <a:endParaRPr lang="en-US"/>
        </a:p>
      </dgm:t>
    </dgm:pt>
    <dgm:pt modelId="{084C0594-564D-4A22-8EDA-5E49A56BB185}" type="pres">
      <dgm:prSet presAssocID="{20A6954F-C55E-45BF-A527-31A7CD2F84A4}" presName="hierChild4" presStyleCnt="0"/>
      <dgm:spPr/>
    </dgm:pt>
    <dgm:pt modelId="{D6DDE70A-15AB-B140-BDFA-EB5722221C7E}" type="pres">
      <dgm:prSet presAssocID="{21E86169-25C0-9641-BE83-C7A9F7926E0E}" presName="Name23" presStyleLbl="parChTrans1D4" presStyleIdx="0" presStyleCnt="2"/>
      <dgm:spPr/>
      <dgm:t>
        <a:bodyPr/>
        <a:lstStyle/>
        <a:p>
          <a:endParaRPr lang="en-US"/>
        </a:p>
      </dgm:t>
    </dgm:pt>
    <dgm:pt modelId="{9137E337-6D4B-5F44-992A-A2C21C3D1827}" type="pres">
      <dgm:prSet presAssocID="{A34564FB-5AEC-F446-A7B9-E198BC4AFB5F}" presName="hierRoot4" presStyleCnt="0"/>
      <dgm:spPr/>
    </dgm:pt>
    <dgm:pt modelId="{9AAE0F25-3AA2-614D-AF2F-ACF53BA13196}" type="pres">
      <dgm:prSet presAssocID="{A34564FB-5AEC-F446-A7B9-E198BC4AFB5F}" presName="composite4" presStyleCnt="0"/>
      <dgm:spPr/>
    </dgm:pt>
    <dgm:pt modelId="{5342DF75-A60A-B744-B64B-8D13BB814C2F}" type="pres">
      <dgm:prSet presAssocID="{A34564FB-5AEC-F446-A7B9-E198BC4AFB5F}" presName="background4" presStyleLbl="node4" presStyleIdx="0" presStyleCnt="2"/>
      <dgm:spPr/>
    </dgm:pt>
    <dgm:pt modelId="{078BC86A-18D7-9F47-9A0D-2F71C15BEBD2}" type="pres">
      <dgm:prSet presAssocID="{A34564FB-5AEC-F446-A7B9-E198BC4AFB5F}" presName="text4" presStyleLbl="fgAcc4" presStyleIdx="0" presStyleCnt="2" custScaleX="207742">
        <dgm:presLayoutVars>
          <dgm:chPref val="3"/>
        </dgm:presLayoutVars>
      </dgm:prSet>
      <dgm:spPr/>
      <dgm:t>
        <a:bodyPr/>
        <a:lstStyle/>
        <a:p>
          <a:endParaRPr lang="en-US"/>
        </a:p>
      </dgm:t>
    </dgm:pt>
    <dgm:pt modelId="{1C732917-85B0-0943-A42D-BE74D9258D71}" type="pres">
      <dgm:prSet presAssocID="{A34564FB-5AEC-F446-A7B9-E198BC4AFB5F}" presName="hierChild5" presStyleCnt="0"/>
      <dgm:spPr/>
    </dgm:pt>
    <dgm:pt modelId="{43A3D22D-3539-4620-8BC0-761623B3388C}" type="pres">
      <dgm:prSet presAssocID="{16B97455-AA33-4786-A6B6-9CA073855216}" presName="Name17" presStyleLbl="parChTrans1D3" presStyleIdx="3" presStyleCnt="6"/>
      <dgm:spPr/>
      <dgm:t>
        <a:bodyPr/>
        <a:lstStyle/>
        <a:p>
          <a:endParaRPr lang="en-US"/>
        </a:p>
      </dgm:t>
    </dgm:pt>
    <dgm:pt modelId="{BE0E36C4-190E-4908-A943-33E4BA1C90F3}" type="pres">
      <dgm:prSet presAssocID="{488EE9E9-51C6-4DE8-8904-E07182093C18}" presName="hierRoot3" presStyleCnt="0"/>
      <dgm:spPr/>
    </dgm:pt>
    <dgm:pt modelId="{639E361A-59A8-47D7-8C49-03A280E9D9AB}" type="pres">
      <dgm:prSet presAssocID="{488EE9E9-51C6-4DE8-8904-E07182093C18}" presName="composite3" presStyleCnt="0"/>
      <dgm:spPr/>
    </dgm:pt>
    <dgm:pt modelId="{A10BE155-01C9-4A7C-AD19-579C56C79663}" type="pres">
      <dgm:prSet presAssocID="{488EE9E9-51C6-4DE8-8904-E07182093C18}" presName="background3" presStyleLbl="node3" presStyleIdx="3" presStyleCnt="6"/>
      <dgm:spPr/>
    </dgm:pt>
    <dgm:pt modelId="{702B7718-B767-41E1-B6C5-9206C024C30E}" type="pres">
      <dgm:prSet presAssocID="{488EE9E9-51C6-4DE8-8904-E07182093C18}" presName="text3" presStyleLbl="fgAcc3" presStyleIdx="3" presStyleCnt="6">
        <dgm:presLayoutVars>
          <dgm:chPref val="3"/>
        </dgm:presLayoutVars>
      </dgm:prSet>
      <dgm:spPr/>
      <dgm:t>
        <a:bodyPr/>
        <a:lstStyle/>
        <a:p>
          <a:endParaRPr lang="en-US"/>
        </a:p>
      </dgm:t>
    </dgm:pt>
    <dgm:pt modelId="{675421B0-001B-4EE5-8A50-45413157AEC4}" type="pres">
      <dgm:prSet presAssocID="{488EE9E9-51C6-4DE8-8904-E07182093C18}" presName="hierChild4" presStyleCnt="0"/>
      <dgm:spPr/>
    </dgm:pt>
    <dgm:pt modelId="{8D3C6B91-B1F1-9D4A-82B8-CCF6D6C61B66}" type="pres">
      <dgm:prSet presAssocID="{74FA4B92-833D-3749-9763-7A25DA3651F5}" presName="Name23" presStyleLbl="parChTrans1D4" presStyleIdx="1" presStyleCnt="2"/>
      <dgm:spPr/>
      <dgm:t>
        <a:bodyPr/>
        <a:lstStyle/>
        <a:p>
          <a:endParaRPr lang="en-US"/>
        </a:p>
      </dgm:t>
    </dgm:pt>
    <dgm:pt modelId="{5D95E893-7F5A-B041-BA08-0D3AF6FB5858}" type="pres">
      <dgm:prSet presAssocID="{805B3145-E645-EA4B-8DF4-723DC7E7AEC3}" presName="hierRoot4" presStyleCnt="0"/>
      <dgm:spPr/>
    </dgm:pt>
    <dgm:pt modelId="{B0FB3478-21C5-B94C-BBBE-4526959173B3}" type="pres">
      <dgm:prSet presAssocID="{805B3145-E645-EA4B-8DF4-723DC7E7AEC3}" presName="composite4" presStyleCnt="0"/>
      <dgm:spPr/>
    </dgm:pt>
    <dgm:pt modelId="{B7AA207A-FB84-3145-8AF9-700FAAD31971}" type="pres">
      <dgm:prSet presAssocID="{805B3145-E645-EA4B-8DF4-723DC7E7AEC3}" presName="background4" presStyleLbl="node4" presStyleIdx="1" presStyleCnt="2"/>
      <dgm:spPr/>
    </dgm:pt>
    <dgm:pt modelId="{B5D60B1E-5939-854A-8EBC-3EA0F36B46AA}" type="pres">
      <dgm:prSet presAssocID="{805B3145-E645-EA4B-8DF4-723DC7E7AEC3}" presName="text4" presStyleLbl="fgAcc4" presStyleIdx="1" presStyleCnt="2">
        <dgm:presLayoutVars>
          <dgm:chPref val="3"/>
        </dgm:presLayoutVars>
      </dgm:prSet>
      <dgm:spPr/>
      <dgm:t>
        <a:bodyPr/>
        <a:lstStyle/>
        <a:p>
          <a:endParaRPr lang="en-US"/>
        </a:p>
      </dgm:t>
    </dgm:pt>
    <dgm:pt modelId="{0E1A9B4A-3F46-5744-A686-E18D976373D5}" type="pres">
      <dgm:prSet presAssocID="{805B3145-E645-EA4B-8DF4-723DC7E7AEC3}" presName="hierChild5" presStyleCnt="0"/>
      <dgm:spPr/>
    </dgm:pt>
    <dgm:pt modelId="{A67C0BFD-19E4-4ECE-8A65-4C7152C53D72}" type="pres">
      <dgm:prSet presAssocID="{38104C46-70DF-4891-98D1-2B9CCDFE67A5}" presName="Name10" presStyleLbl="parChTrans1D2" presStyleIdx="2" presStyleCnt="3"/>
      <dgm:spPr/>
      <dgm:t>
        <a:bodyPr/>
        <a:lstStyle/>
        <a:p>
          <a:endParaRPr lang="en-US"/>
        </a:p>
      </dgm:t>
    </dgm:pt>
    <dgm:pt modelId="{ABE5EDD6-C5BA-4BDE-847E-862B03B00161}" type="pres">
      <dgm:prSet presAssocID="{52553A8B-0EF8-40E6-B95A-9109811A3370}" presName="hierRoot2" presStyleCnt="0"/>
      <dgm:spPr/>
    </dgm:pt>
    <dgm:pt modelId="{BF4941D7-C3F2-4DBA-A4AC-07D1DAF09793}" type="pres">
      <dgm:prSet presAssocID="{52553A8B-0EF8-40E6-B95A-9109811A3370}" presName="composite2" presStyleCnt="0"/>
      <dgm:spPr/>
    </dgm:pt>
    <dgm:pt modelId="{927E1ED2-615A-47B3-B794-DF46B2529735}" type="pres">
      <dgm:prSet presAssocID="{52553A8B-0EF8-40E6-B95A-9109811A3370}" presName="background2" presStyleLbl="node2" presStyleIdx="2" presStyleCnt="3"/>
      <dgm:spPr/>
    </dgm:pt>
    <dgm:pt modelId="{89236CF7-03E2-4820-8532-4878CBA4F308}" type="pres">
      <dgm:prSet presAssocID="{52553A8B-0EF8-40E6-B95A-9109811A3370}" presName="text2" presStyleLbl="fgAcc2" presStyleIdx="2" presStyleCnt="3">
        <dgm:presLayoutVars>
          <dgm:chPref val="3"/>
        </dgm:presLayoutVars>
      </dgm:prSet>
      <dgm:spPr/>
      <dgm:t>
        <a:bodyPr/>
        <a:lstStyle/>
        <a:p>
          <a:endParaRPr lang="en-US"/>
        </a:p>
      </dgm:t>
    </dgm:pt>
    <dgm:pt modelId="{B68CDB39-7B44-434A-8DE3-DB25F181BCF7}" type="pres">
      <dgm:prSet presAssocID="{52553A8B-0EF8-40E6-B95A-9109811A3370}" presName="hierChild3" presStyleCnt="0"/>
      <dgm:spPr/>
    </dgm:pt>
    <dgm:pt modelId="{46BD19C2-8D38-4ADB-AAF1-B88A69A6A432}" type="pres">
      <dgm:prSet presAssocID="{6CB0375A-338D-4236-8CC9-2781DFFA78BA}" presName="Name17" presStyleLbl="parChTrans1D3" presStyleIdx="4" presStyleCnt="6"/>
      <dgm:spPr/>
      <dgm:t>
        <a:bodyPr/>
        <a:lstStyle/>
        <a:p>
          <a:endParaRPr lang="en-US"/>
        </a:p>
      </dgm:t>
    </dgm:pt>
    <dgm:pt modelId="{F800B4CD-CDB0-450C-A5A6-75294FD26D86}" type="pres">
      <dgm:prSet presAssocID="{3CD7FDF4-3B6D-429D-BCFD-26799598FB4D}" presName="hierRoot3" presStyleCnt="0"/>
      <dgm:spPr/>
    </dgm:pt>
    <dgm:pt modelId="{6F0CE006-264E-4045-BEE3-D9BC3A0C85F4}" type="pres">
      <dgm:prSet presAssocID="{3CD7FDF4-3B6D-429D-BCFD-26799598FB4D}" presName="composite3" presStyleCnt="0"/>
      <dgm:spPr/>
    </dgm:pt>
    <dgm:pt modelId="{4CA73AD6-F876-41F8-ABAA-24258B9A6C58}" type="pres">
      <dgm:prSet presAssocID="{3CD7FDF4-3B6D-429D-BCFD-26799598FB4D}" presName="background3" presStyleLbl="node3" presStyleIdx="4" presStyleCnt="6"/>
      <dgm:spPr/>
    </dgm:pt>
    <dgm:pt modelId="{84F953BB-DE92-43E0-9B58-BEC876BD315F}" type="pres">
      <dgm:prSet presAssocID="{3CD7FDF4-3B6D-429D-BCFD-26799598FB4D}" presName="text3" presStyleLbl="fgAcc3" presStyleIdx="4" presStyleCnt="6">
        <dgm:presLayoutVars>
          <dgm:chPref val="3"/>
        </dgm:presLayoutVars>
      </dgm:prSet>
      <dgm:spPr/>
      <dgm:t>
        <a:bodyPr/>
        <a:lstStyle/>
        <a:p>
          <a:endParaRPr lang="en-US"/>
        </a:p>
      </dgm:t>
    </dgm:pt>
    <dgm:pt modelId="{86A6FA02-2692-48A1-B1E6-0F53AB217A66}" type="pres">
      <dgm:prSet presAssocID="{3CD7FDF4-3B6D-429D-BCFD-26799598FB4D}" presName="hierChild4" presStyleCnt="0"/>
      <dgm:spPr/>
    </dgm:pt>
    <dgm:pt modelId="{43A07CB7-D850-442A-B0DC-E226E95E57A3}" type="pres">
      <dgm:prSet presAssocID="{F67D9406-6733-44B5-A273-4DD881F65600}" presName="Name17" presStyleLbl="parChTrans1D3" presStyleIdx="5" presStyleCnt="6"/>
      <dgm:spPr/>
      <dgm:t>
        <a:bodyPr/>
        <a:lstStyle/>
        <a:p>
          <a:endParaRPr lang="en-US"/>
        </a:p>
      </dgm:t>
    </dgm:pt>
    <dgm:pt modelId="{21F410CA-B2D0-4E59-89BD-4FA8B3CE270C}" type="pres">
      <dgm:prSet presAssocID="{5EE5CD9B-3DE2-46B2-A31F-F166F8949ABB}" presName="hierRoot3" presStyleCnt="0"/>
      <dgm:spPr/>
    </dgm:pt>
    <dgm:pt modelId="{F9073687-8307-4383-B542-924B2A62BB5D}" type="pres">
      <dgm:prSet presAssocID="{5EE5CD9B-3DE2-46B2-A31F-F166F8949ABB}" presName="composite3" presStyleCnt="0"/>
      <dgm:spPr/>
    </dgm:pt>
    <dgm:pt modelId="{80B1CEA1-20A3-4110-AC3D-03667F4DABC0}" type="pres">
      <dgm:prSet presAssocID="{5EE5CD9B-3DE2-46B2-A31F-F166F8949ABB}" presName="background3" presStyleLbl="node3" presStyleIdx="5" presStyleCnt="6"/>
      <dgm:spPr/>
    </dgm:pt>
    <dgm:pt modelId="{81EBAFB0-53A9-45C4-A039-CC192D64B5AB}" type="pres">
      <dgm:prSet presAssocID="{5EE5CD9B-3DE2-46B2-A31F-F166F8949ABB}" presName="text3" presStyleLbl="fgAcc3" presStyleIdx="5" presStyleCnt="6" custScaleX="100177">
        <dgm:presLayoutVars>
          <dgm:chPref val="3"/>
        </dgm:presLayoutVars>
      </dgm:prSet>
      <dgm:spPr/>
      <dgm:t>
        <a:bodyPr/>
        <a:lstStyle/>
        <a:p>
          <a:endParaRPr lang="en-US"/>
        </a:p>
      </dgm:t>
    </dgm:pt>
    <dgm:pt modelId="{62CEF44F-E564-4D86-8EC3-8E355BDAAAE5}" type="pres">
      <dgm:prSet presAssocID="{5EE5CD9B-3DE2-46B2-A31F-F166F8949ABB}" presName="hierChild4" presStyleCnt="0"/>
      <dgm:spPr/>
    </dgm:pt>
  </dgm:ptLst>
  <dgm:cxnLst>
    <dgm:cxn modelId="{E442DDD1-F178-45F7-B64E-06E08FDBD8D9}" srcId="{A0357A73-B6FF-40AB-B899-567169D69441}" destId="{20A6954F-C55E-45BF-A527-31A7CD2F84A4}" srcOrd="0" destOrd="0" parTransId="{18DADE7D-DAE9-4302-8742-208B7A865DCF}" sibTransId="{0D93D876-2DBC-42E0-A3C9-BED9EDFA2292}"/>
    <dgm:cxn modelId="{97A76B3F-D851-4F65-9A41-B36D7B527261}" type="presOf" srcId="{F0CAE5FC-642C-4689-9397-EDC662D494BF}" destId="{B5EBE134-BC47-43DB-94B2-DA2DAC0AC8A9}" srcOrd="0" destOrd="0" presId="urn:microsoft.com/office/officeart/2005/8/layout/hierarchy1"/>
    <dgm:cxn modelId="{40F28D78-2C16-4B94-8402-5A3066CFDB64}" srcId="{52553A8B-0EF8-40E6-B95A-9109811A3370}" destId="{3CD7FDF4-3B6D-429D-BCFD-26799598FB4D}" srcOrd="0" destOrd="0" parTransId="{6CB0375A-338D-4236-8CC9-2781DFFA78BA}" sibTransId="{90FEC192-CDEE-4759-840B-AD456A70DE33}"/>
    <dgm:cxn modelId="{CF0BC343-F108-46EF-AD1F-DCC7EA189711}" type="presOf" srcId="{5EE5CD9B-3DE2-46B2-A31F-F166F8949ABB}" destId="{81EBAFB0-53A9-45C4-A039-CC192D64B5AB}" srcOrd="0" destOrd="0" presId="urn:microsoft.com/office/officeart/2005/8/layout/hierarchy1"/>
    <dgm:cxn modelId="{B41A9159-F286-45F8-A223-C8F19884C4A1}" type="presOf" srcId="{488EE9E9-51C6-4DE8-8904-E07182093C18}" destId="{702B7718-B767-41E1-B6C5-9206C024C30E}" srcOrd="0" destOrd="0" presId="urn:microsoft.com/office/officeart/2005/8/layout/hierarchy1"/>
    <dgm:cxn modelId="{6339C8F0-E6D6-4C0F-B688-CF43380FBD7B}" srcId="{A0357A73-B6FF-40AB-B899-567169D69441}" destId="{488EE9E9-51C6-4DE8-8904-E07182093C18}" srcOrd="1" destOrd="0" parTransId="{16B97455-AA33-4786-A6B6-9CA073855216}" sibTransId="{40516BDC-324F-403F-BF5A-2057538FC1A7}"/>
    <dgm:cxn modelId="{F47E87B8-EB31-4833-956D-61584E8C18D9}" srcId="{4C4EEEB0-7EEE-4D5E-8E46-244D00892E74}" destId="{75879375-4DBF-4F94-AF3C-47F6448A6334}" srcOrd="0" destOrd="0" parTransId="{08CFDE3C-A11B-48ED-9E9E-F3FEE9844C43}" sibTransId="{02AB6C37-68B5-4756-B2D2-2857D6D629F4}"/>
    <dgm:cxn modelId="{27422108-E4EE-4653-9C0F-FF04DE42E056}" type="presOf" srcId="{2961932D-9597-45E0-9086-216697836A52}" destId="{2688590B-9B05-4726-B4A6-40EF2B2B6CF3}" srcOrd="0" destOrd="0" presId="urn:microsoft.com/office/officeart/2005/8/layout/hierarchy1"/>
    <dgm:cxn modelId="{778BD30F-BA1A-46D2-82B9-271807A3D728}" type="presOf" srcId="{0B0C8C3F-DCFC-4AA2-A75E-1E17A675DF79}" destId="{17357B22-B562-4F5D-8C75-72A533FDF6EA}" srcOrd="0" destOrd="0" presId="urn:microsoft.com/office/officeart/2005/8/layout/hierarchy1"/>
    <dgm:cxn modelId="{8478BDEF-D3C4-8842-92BB-368FDFCD9313}" srcId="{20A6954F-C55E-45BF-A527-31A7CD2F84A4}" destId="{A34564FB-5AEC-F446-A7B9-E198BC4AFB5F}" srcOrd="0" destOrd="0" parTransId="{21E86169-25C0-9641-BE83-C7A9F7926E0E}" sibTransId="{E563F9CF-14E5-3B4D-BD8A-E10189106EC9}"/>
    <dgm:cxn modelId="{D3D15912-EFEC-4AE0-981F-1E4815A74246}" type="presOf" srcId="{08CFDE3C-A11B-48ED-9E9E-F3FEE9844C43}" destId="{A3340089-CFC3-41FC-ADAF-45F279F18920}" srcOrd="0" destOrd="0" presId="urn:microsoft.com/office/officeart/2005/8/layout/hierarchy1"/>
    <dgm:cxn modelId="{5B7F6C9A-3D96-499D-AE54-77519A4712AE}" srcId="{4C4EEEB0-7EEE-4D5E-8E46-244D00892E74}" destId="{A0357A73-B6FF-40AB-B899-567169D69441}" srcOrd="1" destOrd="0" parTransId="{B8370249-FFEB-480A-A375-E1BBCF5996B8}" sibTransId="{4095CAB7-A580-4564-B8A5-E1281B3BE4CF}"/>
    <dgm:cxn modelId="{8193CD46-A54A-F748-AFBE-B2C727FC3DA9}" type="presOf" srcId="{74FA4B92-833D-3749-9763-7A25DA3651F5}" destId="{8D3C6B91-B1F1-9D4A-82B8-CCF6D6C61B66}" srcOrd="0" destOrd="0" presId="urn:microsoft.com/office/officeart/2005/8/layout/hierarchy1"/>
    <dgm:cxn modelId="{02EDA864-CF0E-412E-A10E-DB424EBA1825}" type="presOf" srcId="{52553A8B-0EF8-40E6-B95A-9109811A3370}" destId="{89236CF7-03E2-4820-8532-4878CBA4F308}" srcOrd="0" destOrd="0" presId="urn:microsoft.com/office/officeart/2005/8/layout/hierarchy1"/>
    <dgm:cxn modelId="{D49009E5-6810-40F0-970B-D829AB383723}" type="presOf" srcId="{77B899B7-97F7-4317-B311-CA3B01FD96BD}" destId="{362B6529-12B6-4876-8007-932971B40483}" srcOrd="0" destOrd="0" presId="urn:microsoft.com/office/officeart/2005/8/layout/hierarchy1"/>
    <dgm:cxn modelId="{DBF42C16-2764-497E-8827-57FD3B0C0BB7}" type="presOf" srcId="{38104C46-70DF-4891-98D1-2B9CCDFE67A5}" destId="{A67C0BFD-19E4-4ECE-8A65-4C7152C53D72}" srcOrd="0" destOrd="0" presId="urn:microsoft.com/office/officeart/2005/8/layout/hierarchy1"/>
    <dgm:cxn modelId="{A7D20505-F8B6-4BFC-B8E4-9D13F5A9D6A4}" type="presOf" srcId="{75879375-4DBF-4F94-AF3C-47F6448A6334}" destId="{03678729-F42D-464D-80B9-30B04FB69260}" srcOrd="0" destOrd="0" presId="urn:microsoft.com/office/officeart/2005/8/layout/hierarchy1"/>
    <dgm:cxn modelId="{354FA7FF-0A01-43F0-9BE2-2004BE592B73}" type="presOf" srcId="{3CD7FDF4-3B6D-429D-BCFD-26799598FB4D}" destId="{84F953BB-DE92-43E0-9B58-BEC876BD315F}" srcOrd="0" destOrd="0" presId="urn:microsoft.com/office/officeart/2005/8/layout/hierarchy1"/>
    <dgm:cxn modelId="{D01550D4-2942-40E8-A906-8F4E7EA5C4BF}" type="presOf" srcId="{20A6954F-C55E-45BF-A527-31A7CD2F84A4}" destId="{9D2B6F40-AE06-44B7-8763-F8C3CDA99733}" srcOrd="0" destOrd="0" presId="urn:microsoft.com/office/officeart/2005/8/layout/hierarchy1"/>
    <dgm:cxn modelId="{EFC7C301-CEB4-4944-AE18-1B87CE63B588}" type="presOf" srcId="{A0357A73-B6FF-40AB-B899-567169D69441}" destId="{2779265E-3CA1-4A5F-BFA1-8D57C99E54B6}" srcOrd="0" destOrd="0" presId="urn:microsoft.com/office/officeart/2005/8/layout/hierarchy1"/>
    <dgm:cxn modelId="{B951DC2D-A5BA-4D8F-B792-3913AF0294F1}" type="presOf" srcId="{F67D9406-6733-44B5-A273-4DD881F65600}" destId="{43A07CB7-D850-442A-B0DC-E226E95E57A3}" srcOrd="0" destOrd="0" presId="urn:microsoft.com/office/officeart/2005/8/layout/hierarchy1"/>
    <dgm:cxn modelId="{AF885115-1F67-4CA1-8D7F-110042B014EB}" srcId="{4C4EEEB0-7EEE-4D5E-8E46-244D00892E74}" destId="{52553A8B-0EF8-40E6-B95A-9109811A3370}" srcOrd="2" destOrd="0" parTransId="{38104C46-70DF-4891-98D1-2B9CCDFE67A5}" sibTransId="{AB3B76A6-FD22-4BE4-B292-FACC241EA922}"/>
    <dgm:cxn modelId="{655000AD-B1BE-4D43-8C05-3D58BAC7479C}" type="presOf" srcId="{A34564FB-5AEC-F446-A7B9-E198BC4AFB5F}" destId="{078BC86A-18D7-9F47-9A0D-2F71C15BEBD2}" srcOrd="0" destOrd="0" presId="urn:microsoft.com/office/officeart/2005/8/layout/hierarchy1"/>
    <dgm:cxn modelId="{556D730B-085A-473F-B039-970F49EF8593}" type="presOf" srcId="{B8370249-FFEB-480A-A375-E1BBCF5996B8}" destId="{91C39809-22EE-4927-9B8A-9D7C3E1291F9}" srcOrd="0" destOrd="0" presId="urn:microsoft.com/office/officeart/2005/8/layout/hierarchy1"/>
    <dgm:cxn modelId="{8C1330CE-9F3C-40DE-AF55-7EC514060BD8}" type="presOf" srcId="{16B97455-AA33-4786-A6B6-9CA073855216}" destId="{43A3D22D-3539-4620-8BC0-761623B3388C}" srcOrd="0" destOrd="0" presId="urn:microsoft.com/office/officeart/2005/8/layout/hierarchy1"/>
    <dgm:cxn modelId="{F40ECD62-1090-4D2A-9D90-DD20F905BE63}" type="presOf" srcId="{6CB0375A-338D-4236-8CC9-2781DFFA78BA}" destId="{46BD19C2-8D38-4ADB-AAF1-B88A69A6A432}" srcOrd="0" destOrd="0" presId="urn:microsoft.com/office/officeart/2005/8/layout/hierarchy1"/>
    <dgm:cxn modelId="{3579C4AC-C361-4571-B2E0-5028E7EFE9FA}" srcId="{75879375-4DBF-4F94-AF3C-47F6448A6334}" destId="{F0CAE5FC-642C-4689-9397-EDC662D494BF}" srcOrd="1" destOrd="0" parTransId="{F2CA1BBE-55CF-4C6C-B3B0-BD5A6B8A54A5}" sibTransId="{C541E1DC-3117-4169-97BB-9022960C4DB5}"/>
    <dgm:cxn modelId="{FA45BD70-5400-2148-8F2C-0E6B03A70D2B}" type="presOf" srcId="{805B3145-E645-EA4B-8DF4-723DC7E7AEC3}" destId="{B5D60B1E-5939-854A-8EBC-3EA0F36B46AA}" srcOrd="0" destOrd="0" presId="urn:microsoft.com/office/officeart/2005/8/layout/hierarchy1"/>
    <dgm:cxn modelId="{65E9296B-0EE7-CC43-924C-C9370734C00A}" type="presOf" srcId="{21E86169-25C0-9641-BE83-C7A9F7926E0E}" destId="{D6DDE70A-15AB-B140-BDFA-EB5722221C7E}" srcOrd="0" destOrd="0" presId="urn:microsoft.com/office/officeart/2005/8/layout/hierarchy1"/>
    <dgm:cxn modelId="{D3D50E83-527D-40BC-BB54-61F90175ADB7}" type="presOf" srcId="{18DADE7D-DAE9-4302-8742-208B7A865DCF}" destId="{54804475-36E4-44F2-87BE-9713B80FE745}" srcOrd="0" destOrd="0" presId="urn:microsoft.com/office/officeart/2005/8/layout/hierarchy1"/>
    <dgm:cxn modelId="{A76D4197-9771-4289-91F5-F40A8D829533}" srcId="{2961932D-9597-45E0-9086-216697836A52}" destId="{4C4EEEB0-7EEE-4D5E-8E46-244D00892E74}" srcOrd="0" destOrd="0" parTransId="{18B78A8B-8F47-4796-99D5-CABB480B2621}" sibTransId="{02B1E6CE-984B-415E-8EBD-1D5D14025D83}"/>
    <dgm:cxn modelId="{13FF1F52-BB9C-402E-B15D-11910C6B8A6E}" srcId="{52553A8B-0EF8-40E6-B95A-9109811A3370}" destId="{5EE5CD9B-3DE2-46B2-A31F-F166F8949ABB}" srcOrd="1" destOrd="0" parTransId="{F67D9406-6733-44B5-A273-4DD881F65600}" sibTransId="{36287940-FA26-4523-8638-E8AE4054D484}"/>
    <dgm:cxn modelId="{4A191AF2-37C6-4E3E-94E8-EB4E38FA8363}" srcId="{75879375-4DBF-4F94-AF3C-47F6448A6334}" destId="{0B0C8C3F-DCFC-4AA2-A75E-1E17A675DF79}" srcOrd="0" destOrd="0" parTransId="{77B899B7-97F7-4317-B311-CA3B01FD96BD}" sibTransId="{BD1DCD9E-5FA3-49D2-A5A0-EC47E6BF2CB3}"/>
    <dgm:cxn modelId="{FA33E826-72A9-2B4B-A067-B534A3583330}" srcId="{488EE9E9-51C6-4DE8-8904-E07182093C18}" destId="{805B3145-E645-EA4B-8DF4-723DC7E7AEC3}" srcOrd="0" destOrd="0" parTransId="{74FA4B92-833D-3749-9763-7A25DA3651F5}" sibTransId="{155CBF11-B5CE-F347-BBA2-012E6312C564}"/>
    <dgm:cxn modelId="{B6F15715-AC73-4493-9C83-FFC8DF0E6298}" type="presOf" srcId="{F2CA1BBE-55CF-4C6C-B3B0-BD5A6B8A54A5}" destId="{774E1FD2-B136-4D1D-8B13-91160D55D109}" srcOrd="0" destOrd="0" presId="urn:microsoft.com/office/officeart/2005/8/layout/hierarchy1"/>
    <dgm:cxn modelId="{E407EF58-3AAE-46CA-8CCF-2B0F8E61FA6C}" type="presOf" srcId="{4C4EEEB0-7EEE-4D5E-8E46-244D00892E74}" destId="{593AA4C8-E844-41B7-965A-11A37BE583D4}" srcOrd="0" destOrd="0" presId="urn:microsoft.com/office/officeart/2005/8/layout/hierarchy1"/>
    <dgm:cxn modelId="{62CAA82E-A33F-4057-8EC0-3D88D3F8DDA0}" type="presParOf" srcId="{2688590B-9B05-4726-B4A6-40EF2B2B6CF3}" destId="{6426E94F-D7A2-410C-B3D4-AEFE15264250}" srcOrd="0" destOrd="0" presId="urn:microsoft.com/office/officeart/2005/8/layout/hierarchy1"/>
    <dgm:cxn modelId="{F18D696F-17CD-4D69-A6EB-B354509AEF10}" type="presParOf" srcId="{6426E94F-D7A2-410C-B3D4-AEFE15264250}" destId="{1B52D632-FBB8-411B-A006-50F9D2F1C1B7}" srcOrd="0" destOrd="0" presId="urn:microsoft.com/office/officeart/2005/8/layout/hierarchy1"/>
    <dgm:cxn modelId="{FC1F95F5-2419-4670-8440-3AB61C788CDB}" type="presParOf" srcId="{1B52D632-FBB8-411B-A006-50F9D2F1C1B7}" destId="{814CE776-8B6C-4773-A0DF-CDC377E49398}" srcOrd="0" destOrd="0" presId="urn:microsoft.com/office/officeart/2005/8/layout/hierarchy1"/>
    <dgm:cxn modelId="{013D26F2-3CD9-43E3-9020-578B63C0364B}" type="presParOf" srcId="{1B52D632-FBB8-411B-A006-50F9D2F1C1B7}" destId="{593AA4C8-E844-41B7-965A-11A37BE583D4}" srcOrd="1" destOrd="0" presId="urn:microsoft.com/office/officeart/2005/8/layout/hierarchy1"/>
    <dgm:cxn modelId="{48218643-D253-4761-B7B0-C46B1A0E2149}" type="presParOf" srcId="{6426E94F-D7A2-410C-B3D4-AEFE15264250}" destId="{6743F816-D09E-4547-AF8A-88173FD357C9}" srcOrd="1" destOrd="0" presId="urn:microsoft.com/office/officeart/2005/8/layout/hierarchy1"/>
    <dgm:cxn modelId="{91E27EB5-9DD8-4088-90E9-ED2ADB842FFD}" type="presParOf" srcId="{6743F816-D09E-4547-AF8A-88173FD357C9}" destId="{A3340089-CFC3-41FC-ADAF-45F279F18920}" srcOrd="0" destOrd="0" presId="urn:microsoft.com/office/officeart/2005/8/layout/hierarchy1"/>
    <dgm:cxn modelId="{E48BE1ED-12D5-47FF-9EC6-6108E5D666ED}" type="presParOf" srcId="{6743F816-D09E-4547-AF8A-88173FD357C9}" destId="{231B80B5-CAA1-48A0-AA78-0D4EEC0FBBA6}" srcOrd="1" destOrd="0" presId="urn:microsoft.com/office/officeart/2005/8/layout/hierarchy1"/>
    <dgm:cxn modelId="{ACFB99E2-6CF2-4B20-A289-AF5035B408AC}" type="presParOf" srcId="{231B80B5-CAA1-48A0-AA78-0D4EEC0FBBA6}" destId="{F4509070-B288-45E1-BC38-8296D3AC4067}" srcOrd="0" destOrd="0" presId="urn:microsoft.com/office/officeart/2005/8/layout/hierarchy1"/>
    <dgm:cxn modelId="{96673DE6-CBD0-469C-A4D8-A1C632D9E270}" type="presParOf" srcId="{F4509070-B288-45E1-BC38-8296D3AC4067}" destId="{6647C131-A5F8-4CE2-80E9-23643133E201}" srcOrd="0" destOrd="0" presId="urn:microsoft.com/office/officeart/2005/8/layout/hierarchy1"/>
    <dgm:cxn modelId="{689FB5AF-8220-4D8B-8BB1-AA473AEA19C9}" type="presParOf" srcId="{F4509070-B288-45E1-BC38-8296D3AC4067}" destId="{03678729-F42D-464D-80B9-30B04FB69260}" srcOrd="1" destOrd="0" presId="urn:microsoft.com/office/officeart/2005/8/layout/hierarchy1"/>
    <dgm:cxn modelId="{5C94AB37-80FF-4332-98AA-376723EEF0D1}" type="presParOf" srcId="{231B80B5-CAA1-48A0-AA78-0D4EEC0FBBA6}" destId="{435E3F64-D3C6-4D78-8220-0260955D9F32}" srcOrd="1" destOrd="0" presId="urn:microsoft.com/office/officeart/2005/8/layout/hierarchy1"/>
    <dgm:cxn modelId="{033A7B5A-67A4-4447-AE5E-590B6AE3C417}" type="presParOf" srcId="{435E3F64-D3C6-4D78-8220-0260955D9F32}" destId="{362B6529-12B6-4876-8007-932971B40483}" srcOrd="0" destOrd="0" presId="urn:microsoft.com/office/officeart/2005/8/layout/hierarchy1"/>
    <dgm:cxn modelId="{AB2A5AC3-01E5-4D83-979E-D2D2AD386A60}" type="presParOf" srcId="{435E3F64-D3C6-4D78-8220-0260955D9F32}" destId="{F3B8F1AD-6563-4B9D-96B3-D60725C311FA}" srcOrd="1" destOrd="0" presId="urn:microsoft.com/office/officeart/2005/8/layout/hierarchy1"/>
    <dgm:cxn modelId="{D5C06066-EA38-4F7C-BCA8-FA8C0DCD56CC}" type="presParOf" srcId="{F3B8F1AD-6563-4B9D-96B3-D60725C311FA}" destId="{5CB7E15A-063A-429D-8B66-CFAEFBA19AAF}" srcOrd="0" destOrd="0" presId="urn:microsoft.com/office/officeart/2005/8/layout/hierarchy1"/>
    <dgm:cxn modelId="{5AF7C8E3-F407-4A1E-A128-43F5196787BD}" type="presParOf" srcId="{5CB7E15A-063A-429D-8B66-CFAEFBA19AAF}" destId="{71771D96-5AEC-4A0D-BE7F-CA6B0610D962}" srcOrd="0" destOrd="0" presId="urn:microsoft.com/office/officeart/2005/8/layout/hierarchy1"/>
    <dgm:cxn modelId="{513196D7-1F6B-425F-AEEC-67D5AE364C99}" type="presParOf" srcId="{5CB7E15A-063A-429D-8B66-CFAEFBA19AAF}" destId="{17357B22-B562-4F5D-8C75-72A533FDF6EA}" srcOrd="1" destOrd="0" presId="urn:microsoft.com/office/officeart/2005/8/layout/hierarchy1"/>
    <dgm:cxn modelId="{C993E4A9-97F3-4532-B0B2-96346ADAAD07}" type="presParOf" srcId="{F3B8F1AD-6563-4B9D-96B3-D60725C311FA}" destId="{43206FBD-52BC-4737-B43E-525C0CD54109}" srcOrd="1" destOrd="0" presId="urn:microsoft.com/office/officeart/2005/8/layout/hierarchy1"/>
    <dgm:cxn modelId="{3BB05187-A3E3-43CE-B35A-82B69C809460}" type="presParOf" srcId="{435E3F64-D3C6-4D78-8220-0260955D9F32}" destId="{774E1FD2-B136-4D1D-8B13-91160D55D109}" srcOrd="2" destOrd="0" presId="urn:microsoft.com/office/officeart/2005/8/layout/hierarchy1"/>
    <dgm:cxn modelId="{F4E1FD64-534A-462C-8F6C-E371253574D8}" type="presParOf" srcId="{435E3F64-D3C6-4D78-8220-0260955D9F32}" destId="{6EA37555-36C1-4725-8CD0-DC1608392310}" srcOrd="3" destOrd="0" presId="urn:microsoft.com/office/officeart/2005/8/layout/hierarchy1"/>
    <dgm:cxn modelId="{C0234449-9757-4B3C-A767-FDDFF6C660B9}" type="presParOf" srcId="{6EA37555-36C1-4725-8CD0-DC1608392310}" destId="{5FF97F17-5DEB-4D99-9F38-FB264D7B77BF}" srcOrd="0" destOrd="0" presId="urn:microsoft.com/office/officeart/2005/8/layout/hierarchy1"/>
    <dgm:cxn modelId="{16640356-BBE2-47A3-A6C3-976462013C51}" type="presParOf" srcId="{5FF97F17-5DEB-4D99-9F38-FB264D7B77BF}" destId="{E9BE32D1-C823-4CC7-A941-F0F275FAF16A}" srcOrd="0" destOrd="0" presId="urn:microsoft.com/office/officeart/2005/8/layout/hierarchy1"/>
    <dgm:cxn modelId="{65CD73C5-AFDB-4DD9-B8F6-A4305E9AEC45}" type="presParOf" srcId="{5FF97F17-5DEB-4D99-9F38-FB264D7B77BF}" destId="{B5EBE134-BC47-43DB-94B2-DA2DAC0AC8A9}" srcOrd="1" destOrd="0" presId="urn:microsoft.com/office/officeart/2005/8/layout/hierarchy1"/>
    <dgm:cxn modelId="{F3B572C4-77D7-4251-A885-28081DA0164E}" type="presParOf" srcId="{6EA37555-36C1-4725-8CD0-DC1608392310}" destId="{912D6EB2-D397-48BB-96E5-AF5065A3AD0B}" srcOrd="1" destOrd="0" presId="urn:microsoft.com/office/officeart/2005/8/layout/hierarchy1"/>
    <dgm:cxn modelId="{A13D735C-D85F-43F6-97BD-D95204B6A3FB}" type="presParOf" srcId="{6743F816-D09E-4547-AF8A-88173FD357C9}" destId="{91C39809-22EE-4927-9B8A-9D7C3E1291F9}" srcOrd="2" destOrd="0" presId="urn:microsoft.com/office/officeart/2005/8/layout/hierarchy1"/>
    <dgm:cxn modelId="{0DEBCE30-2DFF-4BF7-9024-30870544D7BD}" type="presParOf" srcId="{6743F816-D09E-4547-AF8A-88173FD357C9}" destId="{9E8A6E3F-9D00-4330-A174-C9134DB482BB}" srcOrd="3" destOrd="0" presId="urn:microsoft.com/office/officeart/2005/8/layout/hierarchy1"/>
    <dgm:cxn modelId="{DE3A16AA-2CFB-463B-9EC5-8EA4F870766A}" type="presParOf" srcId="{9E8A6E3F-9D00-4330-A174-C9134DB482BB}" destId="{CFE9C361-2F13-435C-B034-F7A574C87EFE}" srcOrd="0" destOrd="0" presId="urn:microsoft.com/office/officeart/2005/8/layout/hierarchy1"/>
    <dgm:cxn modelId="{0902FC79-6FA2-4375-8028-C6D3231C31D1}" type="presParOf" srcId="{CFE9C361-2F13-435C-B034-F7A574C87EFE}" destId="{AF0DAA2F-2CA2-4B1B-82BC-4D8F302E39D3}" srcOrd="0" destOrd="0" presId="urn:microsoft.com/office/officeart/2005/8/layout/hierarchy1"/>
    <dgm:cxn modelId="{1CB59705-AA3A-48A0-B9B9-8B8DE7FED20C}" type="presParOf" srcId="{CFE9C361-2F13-435C-B034-F7A574C87EFE}" destId="{2779265E-3CA1-4A5F-BFA1-8D57C99E54B6}" srcOrd="1" destOrd="0" presId="urn:microsoft.com/office/officeart/2005/8/layout/hierarchy1"/>
    <dgm:cxn modelId="{E9C71FBD-D247-4B58-9AC9-F6CC3309752D}" type="presParOf" srcId="{9E8A6E3F-9D00-4330-A174-C9134DB482BB}" destId="{2BF8BD94-FFBC-450C-9005-E55B38D46225}" srcOrd="1" destOrd="0" presId="urn:microsoft.com/office/officeart/2005/8/layout/hierarchy1"/>
    <dgm:cxn modelId="{80493B42-1BB4-4FE0-BB2D-B33CC47A7D88}" type="presParOf" srcId="{2BF8BD94-FFBC-450C-9005-E55B38D46225}" destId="{54804475-36E4-44F2-87BE-9713B80FE745}" srcOrd="0" destOrd="0" presId="urn:microsoft.com/office/officeart/2005/8/layout/hierarchy1"/>
    <dgm:cxn modelId="{D44D1AB6-51C8-4D51-95D1-693893D55501}" type="presParOf" srcId="{2BF8BD94-FFBC-450C-9005-E55B38D46225}" destId="{2093E827-D09F-4F1E-8FA6-B806F4F7AF80}" srcOrd="1" destOrd="0" presId="urn:microsoft.com/office/officeart/2005/8/layout/hierarchy1"/>
    <dgm:cxn modelId="{03587EE3-A0CE-4EBF-B9A1-38F9CCD7001F}" type="presParOf" srcId="{2093E827-D09F-4F1E-8FA6-B806F4F7AF80}" destId="{4BDF3CCC-B78A-4F1E-9836-F806943179B3}" srcOrd="0" destOrd="0" presId="urn:microsoft.com/office/officeart/2005/8/layout/hierarchy1"/>
    <dgm:cxn modelId="{831D8EB0-89DE-4AEF-94FB-FD8352B4073F}" type="presParOf" srcId="{4BDF3CCC-B78A-4F1E-9836-F806943179B3}" destId="{30A0A217-5A23-493A-A303-7E63F08A943E}" srcOrd="0" destOrd="0" presId="urn:microsoft.com/office/officeart/2005/8/layout/hierarchy1"/>
    <dgm:cxn modelId="{F9634058-7083-43D0-A0BE-65F413F69609}" type="presParOf" srcId="{4BDF3CCC-B78A-4F1E-9836-F806943179B3}" destId="{9D2B6F40-AE06-44B7-8763-F8C3CDA99733}" srcOrd="1" destOrd="0" presId="urn:microsoft.com/office/officeart/2005/8/layout/hierarchy1"/>
    <dgm:cxn modelId="{0E74683F-F593-4B07-A83E-1144434882AF}" type="presParOf" srcId="{2093E827-D09F-4F1E-8FA6-B806F4F7AF80}" destId="{084C0594-564D-4A22-8EDA-5E49A56BB185}" srcOrd="1" destOrd="0" presId="urn:microsoft.com/office/officeart/2005/8/layout/hierarchy1"/>
    <dgm:cxn modelId="{CE49DE6E-4506-A145-AD05-8226D3263B19}" type="presParOf" srcId="{084C0594-564D-4A22-8EDA-5E49A56BB185}" destId="{D6DDE70A-15AB-B140-BDFA-EB5722221C7E}" srcOrd="0" destOrd="0" presId="urn:microsoft.com/office/officeart/2005/8/layout/hierarchy1"/>
    <dgm:cxn modelId="{B8A1A3E0-C3D5-0A46-A001-2F61D4FDD8D2}" type="presParOf" srcId="{084C0594-564D-4A22-8EDA-5E49A56BB185}" destId="{9137E337-6D4B-5F44-992A-A2C21C3D1827}" srcOrd="1" destOrd="0" presId="urn:microsoft.com/office/officeart/2005/8/layout/hierarchy1"/>
    <dgm:cxn modelId="{42590CDC-235B-F34A-B540-E4186EEC823D}" type="presParOf" srcId="{9137E337-6D4B-5F44-992A-A2C21C3D1827}" destId="{9AAE0F25-3AA2-614D-AF2F-ACF53BA13196}" srcOrd="0" destOrd="0" presId="urn:microsoft.com/office/officeart/2005/8/layout/hierarchy1"/>
    <dgm:cxn modelId="{6EEA6608-F957-4047-94BB-9053F237FB87}" type="presParOf" srcId="{9AAE0F25-3AA2-614D-AF2F-ACF53BA13196}" destId="{5342DF75-A60A-B744-B64B-8D13BB814C2F}" srcOrd="0" destOrd="0" presId="urn:microsoft.com/office/officeart/2005/8/layout/hierarchy1"/>
    <dgm:cxn modelId="{9532D54B-527A-8746-A459-DA25BFFE5861}" type="presParOf" srcId="{9AAE0F25-3AA2-614D-AF2F-ACF53BA13196}" destId="{078BC86A-18D7-9F47-9A0D-2F71C15BEBD2}" srcOrd="1" destOrd="0" presId="urn:microsoft.com/office/officeart/2005/8/layout/hierarchy1"/>
    <dgm:cxn modelId="{0EB0F7FD-E063-2549-B2C9-BEE1CF62F361}" type="presParOf" srcId="{9137E337-6D4B-5F44-992A-A2C21C3D1827}" destId="{1C732917-85B0-0943-A42D-BE74D9258D71}" srcOrd="1" destOrd="0" presId="urn:microsoft.com/office/officeart/2005/8/layout/hierarchy1"/>
    <dgm:cxn modelId="{DD104003-1EDE-430F-82AA-6F0EBF50A920}" type="presParOf" srcId="{2BF8BD94-FFBC-450C-9005-E55B38D46225}" destId="{43A3D22D-3539-4620-8BC0-761623B3388C}" srcOrd="2" destOrd="0" presId="urn:microsoft.com/office/officeart/2005/8/layout/hierarchy1"/>
    <dgm:cxn modelId="{3F2C9B88-495A-4DD7-9B2A-EDF50CE670AF}" type="presParOf" srcId="{2BF8BD94-FFBC-450C-9005-E55B38D46225}" destId="{BE0E36C4-190E-4908-A943-33E4BA1C90F3}" srcOrd="3" destOrd="0" presId="urn:microsoft.com/office/officeart/2005/8/layout/hierarchy1"/>
    <dgm:cxn modelId="{5FF3CD47-2275-45BC-8DDD-797C220F0530}" type="presParOf" srcId="{BE0E36C4-190E-4908-A943-33E4BA1C90F3}" destId="{639E361A-59A8-47D7-8C49-03A280E9D9AB}" srcOrd="0" destOrd="0" presId="urn:microsoft.com/office/officeart/2005/8/layout/hierarchy1"/>
    <dgm:cxn modelId="{FAD35C3F-2829-4BB4-A02E-0C7D0F9CAA32}" type="presParOf" srcId="{639E361A-59A8-47D7-8C49-03A280E9D9AB}" destId="{A10BE155-01C9-4A7C-AD19-579C56C79663}" srcOrd="0" destOrd="0" presId="urn:microsoft.com/office/officeart/2005/8/layout/hierarchy1"/>
    <dgm:cxn modelId="{D866B76B-9434-441D-B083-F11EAEB6BE00}" type="presParOf" srcId="{639E361A-59A8-47D7-8C49-03A280E9D9AB}" destId="{702B7718-B767-41E1-B6C5-9206C024C30E}" srcOrd="1" destOrd="0" presId="urn:microsoft.com/office/officeart/2005/8/layout/hierarchy1"/>
    <dgm:cxn modelId="{4221343C-AA20-420C-8178-D97BC3D779C3}" type="presParOf" srcId="{BE0E36C4-190E-4908-A943-33E4BA1C90F3}" destId="{675421B0-001B-4EE5-8A50-45413157AEC4}" srcOrd="1" destOrd="0" presId="urn:microsoft.com/office/officeart/2005/8/layout/hierarchy1"/>
    <dgm:cxn modelId="{88F98AFF-2CA3-F849-9501-450BE7BA3B30}" type="presParOf" srcId="{675421B0-001B-4EE5-8A50-45413157AEC4}" destId="{8D3C6B91-B1F1-9D4A-82B8-CCF6D6C61B66}" srcOrd="0" destOrd="0" presId="urn:microsoft.com/office/officeart/2005/8/layout/hierarchy1"/>
    <dgm:cxn modelId="{5B6FA080-9C0D-2045-83EA-AE407990EDE9}" type="presParOf" srcId="{675421B0-001B-4EE5-8A50-45413157AEC4}" destId="{5D95E893-7F5A-B041-BA08-0D3AF6FB5858}" srcOrd="1" destOrd="0" presId="urn:microsoft.com/office/officeart/2005/8/layout/hierarchy1"/>
    <dgm:cxn modelId="{C1E6A949-2657-944C-9A80-EBE7ADD22DB5}" type="presParOf" srcId="{5D95E893-7F5A-B041-BA08-0D3AF6FB5858}" destId="{B0FB3478-21C5-B94C-BBBE-4526959173B3}" srcOrd="0" destOrd="0" presId="urn:microsoft.com/office/officeart/2005/8/layout/hierarchy1"/>
    <dgm:cxn modelId="{F79E1A3D-9534-8040-8955-E861464DC31D}" type="presParOf" srcId="{B0FB3478-21C5-B94C-BBBE-4526959173B3}" destId="{B7AA207A-FB84-3145-8AF9-700FAAD31971}" srcOrd="0" destOrd="0" presId="urn:microsoft.com/office/officeart/2005/8/layout/hierarchy1"/>
    <dgm:cxn modelId="{677105F2-BCEF-B447-AB61-5C15AC084F0C}" type="presParOf" srcId="{B0FB3478-21C5-B94C-BBBE-4526959173B3}" destId="{B5D60B1E-5939-854A-8EBC-3EA0F36B46AA}" srcOrd="1" destOrd="0" presId="urn:microsoft.com/office/officeart/2005/8/layout/hierarchy1"/>
    <dgm:cxn modelId="{7B0D5885-CA35-3E4B-A9C3-EEB34D632BF5}" type="presParOf" srcId="{5D95E893-7F5A-B041-BA08-0D3AF6FB5858}" destId="{0E1A9B4A-3F46-5744-A686-E18D976373D5}" srcOrd="1" destOrd="0" presId="urn:microsoft.com/office/officeart/2005/8/layout/hierarchy1"/>
    <dgm:cxn modelId="{D6E4C695-148D-48A8-A3B4-5360CFCFBBE0}" type="presParOf" srcId="{6743F816-D09E-4547-AF8A-88173FD357C9}" destId="{A67C0BFD-19E4-4ECE-8A65-4C7152C53D72}" srcOrd="4" destOrd="0" presId="urn:microsoft.com/office/officeart/2005/8/layout/hierarchy1"/>
    <dgm:cxn modelId="{15749F1F-1122-44B2-9268-203D66BBEF8A}" type="presParOf" srcId="{6743F816-D09E-4547-AF8A-88173FD357C9}" destId="{ABE5EDD6-C5BA-4BDE-847E-862B03B00161}" srcOrd="5" destOrd="0" presId="urn:microsoft.com/office/officeart/2005/8/layout/hierarchy1"/>
    <dgm:cxn modelId="{F886B904-BA49-4FBA-AE99-41F25BA9FE93}" type="presParOf" srcId="{ABE5EDD6-C5BA-4BDE-847E-862B03B00161}" destId="{BF4941D7-C3F2-4DBA-A4AC-07D1DAF09793}" srcOrd="0" destOrd="0" presId="urn:microsoft.com/office/officeart/2005/8/layout/hierarchy1"/>
    <dgm:cxn modelId="{564FC1D9-234E-4A78-93DC-784376DFE8BE}" type="presParOf" srcId="{BF4941D7-C3F2-4DBA-A4AC-07D1DAF09793}" destId="{927E1ED2-615A-47B3-B794-DF46B2529735}" srcOrd="0" destOrd="0" presId="urn:microsoft.com/office/officeart/2005/8/layout/hierarchy1"/>
    <dgm:cxn modelId="{4863BFFE-4A88-4435-B2E9-D125634B062D}" type="presParOf" srcId="{BF4941D7-C3F2-4DBA-A4AC-07D1DAF09793}" destId="{89236CF7-03E2-4820-8532-4878CBA4F308}" srcOrd="1" destOrd="0" presId="urn:microsoft.com/office/officeart/2005/8/layout/hierarchy1"/>
    <dgm:cxn modelId="{DA4E41A4-CC82-44E6-A2A6-9D5E915D8167}" type="presParOf" srcId="{ABE5EDD6-C5BA-4BDE-847E-862B03B00161}" destId="{B68CDB39-7B44-434A-8DE3-DB25F181BCF7}" srcOrd="1" destOrd="0" presId="urn:microsoft.com/office/officeart/2005/8/layout/hierarchy1"/>
    <dgm:cxn modelId="{BE4D4FA9-C5C7-4C14-ADE5-B61C20EAE890}" type="presParOf" srcId="{B68CDB39-7B44-434A-8DE3-DB25F181BCF7}" destId="{46BD19C2-8D38-4ADB-AAF1-B88A69A6A432}" srcOrd="0" destOrd="0" presId="urn:microsoft.com/office/officeart/2005/8/layout/hierarchy1"/>
    <dgm:cxn modelId="{93A71A7F-6881-4F9C-A81A-B577DC329E4C}" type="presParOf" srcId="{B68CDB39-7B44-434A-8DE3-DB25F181BCF7}" destId="{F800B4CD-CDB0-450C-A5A6-75294FD26D86}" srcOrd="1" destOrd="0" presId="urn:microsoft.com/office/officeart/2005/8/layout/hierarchy1"/>
    <dgm:cxn modelId="{E50C4812-8E16-4892-A010-839811BE55FC}" type="presParOf" srcId="{F800B4CD-CDB0-450C-A5A6-75294FD26D86}" destId="{6F0CE006-264E-4045-BEE3-D9BC3A0C85F4}" srcOrd="0" destOrd="0" presId="urn:microsoft.com/office/officeart/2005/8/layout/hierarchy1"/>
    <dgm:cxn modelId="{00B94115-0FE5-4F7C-84C7-68251C619C27}" type="presParOf" srcId="{6F0CE006-264E-4045-BEE3-D9BC3A0C85F4}" destId="{4CA73AD6-F876-41F8-ABAA-24258B9A6C58}" srcOrd="0" destOrd="0" presId="urn:microsoft.com/office/officeart/2005/8/layout/hierarchy1"/>
    <dgm:cxn modelId="{8C86E2FE-6486-4C16-9254-A47300C88CB8}" type="presParOf" srcId="{6F0CE006-264E-4045-BEE3-D9BC3A0C85F4}" destId="{84F953BB-DE92-43E0-9B58-BEC876BD315F}" srcOrd="1" destOrd="0" presId="urn:microsoft.com/office/officeart/2005/8/layout/hierarchy1"/>
    <dgm:cxn modelId="{F601F109-0FF0-46C5-A4F6-2E7A3182ADF9}" type="presParOf" srcId="{F800B4CD-CDB0-450C-A5A6-75294FD26D86}" destId="{86A6FA02-2692-48A1-B1E6-0F53AB217A66}" srcOrd="1" destOrd="0" presId="urn:microsoft.com/office/officeart/2005/8/layout/hierarchy1"/>
    <dgm:cxn modelId="{1555B4B0-7F76-4B46-9C2A-09CE2A262693}" type="presParOf" srcId="{B68CDB39-7B44-434A-8DE3-DB25F181BCF7}" destId="{43A07CB7-D850-442A-B0DC-E226E95E57A3}" srcOrd="2" destOrd="0" presId="urn:microsoft.com/office/officeart/2005/8/layout/hierarchy1"/>
    <dgm:cxn modelId="{0622CE71-57D6-4397-8972-A85E1DD31DB2}" type="presParOf" srcId="{B68CDB39-7B44-434A-8DE3-DB25F181BCF7}" destId="{21F410CA-B2D0-4E59-89BD-4FA8B3CE270C}" srcOrd="3" destOrd="0" presId="urn:microsoft.com/office/officeart/2005/8/layout/hierarchy1"/>
    <dgm:cxn modelId="{E2317940-CED5-437D-942F-ABBDC2801EFC}" type="presParOf" srcId="{21F410CA-B2D0-4E59-89BD-4FA8B3CE270C}" destId="{F9073687-8307-4383-B542-924B2A62BB5D}" srcOrd="0" destOrd="0" presId="urn:microsoft.com/office/officeart/2005/8/layout/hierarchy1"/>
    <dgm:cxn modelId="{4A54330C-3F00-46CB-A7CF-EFBE61C8DCEF}" type="presParOf" srcId="{F9073687-8307-4383-B542-924B2A62BB5D}" destId="{80B1CEA1-20A3-4110-AC3D-03667F4DABC0}" srcOrd="0" destOrd="0" presId="urn:microsoft.com/office/officeart/2005/8/layout/hierarchy1"/>
    <dgm:cxn modelId="{5DBD3051-8B69-4CA6-94B2-DF8BB0F416C6}" type="presParOf" srcId="{F9073687-8307-4383-B542-924B2A62BB5D}" destId="{81EBAFB0-53A9-45C4-A039-CC192D64B5AB}" srcOrd="1" destOrd="0" presId="urn:microsoft.com/office/officeart/2005/8/layout/hierarchy1"/>
    <dgm:cxn modelId="{D60543E8-4188-43ED-B116-3BDB62FB1E52}" type="presParOf" srcId="{21F410CA-B2D0-4E59-89BD-4FA8B3CE270C}" destId="{62CEF44F-E564-4D86-8EC3-8E355BDAAAE5}"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447865-C26D-D64E-84E6-9004BCA42D31}" type="doc">
      <dgm:prSet loTypeId="urn:microsoft.com/office/officeart/2005/8/layout/vList5" loCatId="" qsTypeId="urn:microsoft.com/office/officeart/2005/8/quickstyle/simple2" qsCatId="simple" csTypeId="urn:microsoft.com/office/officeart/2005/8/colors/colorful1" csCatId="colorful" phldr="1"/>
      <dgm:spPr/>
      <dgm:t>
        <a:bodyPr/>
        <a:lstStyle/>
        <a:p>
          <a:endParaRPr lang="en-US"/>
        </a:p>
      </dgm:t>
    </dgm:pt>
    <dgm:pt modelId="{9C9650CC-5286-0C49-9D2A-0132F8313411}">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err="1" smtClean="0">
              <a:latin typeface="Arial"/>
              <a:cs typeface="Arial"/>
            </a:rPr>
            <a:t>Thời</a:t>
          </a:r>
          <a:r>
            <a:rPr lang="en-US" sz="1800" dirty="0" smtClean="0">
              <a:latin typeface="Arial"/>
              <a:cs typeface="Arial"/>
            </a:rPr>
            <a:t> </a:t>
          </a:r>
          <a:r>
            <a:rPr lang="en-US" sz="1800" dirty="0" err="1" smtClean="0">
              <a:latin typeface="Arial"/>
              <a:cs typeface="Arial"/>
            </a:rPr>
            <a:t>gian</a:t>
          </a:r>
          <a:r>
            <a:rPr lang="en-US" sz="1800" dirty="0" smtClean="0">
              <a:latin typeface="Arial"/>
              <a:cs typeface="Arial"/>
            </a:rPr>
            <a:t> </a:t>
          </a:r>
          <a:r>
            <a:rPr lang="en-US" sz="1800" dirty="0" err="1" smtClean="0">
              <a:latin typeface="Arial"/>
              <a:cs typeface="Arial"/>
            </a:rPr>
            <a:t>đáp</a:t>
          </a:r>
          <a:r>
            <a:rPr lang="en-US" sz="1800" dirty="0" smtClean="0">
              <a:latin typeface="Arial"/>
              <a:cs typeface="Arial"/>
            </a:rPr>
            <a:t> </a:t>
          </a:r>
          <a:r>
            <a:rPr lang="en-US" sz="1800" dirty="0" err="1" smtClean="0">
              <a:latin typeface="Arial"/>
              <a:cs typeface="Arial"/>
            </a:rPr>
            <a:t>ứng</a:t>
          </a:r>
          <a:r>
            <a:rPr lang="en-US" sz="1800" dirty="0" smtClean="0">
              <a:latin typeface="Arial"/>
              <a:cs typeface="Arial"/>
            </a:rPr>
            <a:t> (</a:t>
          </a:r>
          <a:r>
            <a:rPr lang="en-US" sz="1800" dirty="0" err="1" smtClean="0">
              <a:latin typeface="Arial"/>
              <a:cs typeface="Arial"/>
            </a:rPr>
            <a:t>thời</a:t>
          </a:r>
          <a:r>
            <a:rPr lang="en-US" sz="1800" dirty="0" smtClean="0">
              <a:latin typeface="Arial"/>
              <a:cs typeface="Arial"/>
            </a:rPr>
            <a:t> </a:t>
          </a:r>
          <a:r>
            <a:rPr lang="en-US" sz="1800" dirty="0" err="1" smtClean="0">
              <a:latin typeface="Arial"/>
              <a:cs typeface="Arial"/>
            </a:rPr>
            <a:t>gian</a:t>
          </a:r>
          <a:r>
            <a:rPr lang="en-US" sz="1800" dirty="0" smtClean="0">
              <a:latin typeface="Arial"/>
              <a:cs typeface="Arial"/>
            </a:rPr>
            <a:t> </a:t>
          </a:r>
          <a:r>
            <a:rPr lang="en-US" sz="1800" dirty="0" err="1" smtClean="0">
              <a:latin typeface="Arial"/>
              <a:cs typeface="Arial"/>
            </a:rPr>
            <a:t>thực</a:t>
          </a:r>
          <a:r>
            <a:rPr lang="en-US" sz="1800" dirty="0" smtClean="0">
              <a:latin typeface="Arial"/>
              <a:cs typeface="Arial"/>
            </a:rPr>
            <a:t> </a:t>
          </a:r>
          <a:r>
            <a:rPr lang="en-US" sz="1800" dirty="0" err="1" smtClean="0">
              <a:latin typeface="Arial"/>
              <a:cs typeface="Arial"/>
            </a:rPr>
            <a:t>thi</a:t>
          </a:r>
          <a:r>
            <a:rPr lang="en-US" sz="1800" dirty="0" smtClean="0">
              <a:latin typeface="Arial"/>
              <a:cs typeface="Arial"/>
            </a:rPr>
            <a:t>) – </a:t>
          </a:r>
          <a:r>
            <a:rPr lang="en-US" sz="1800" dirty="0" err="1" smtClean="0">
              <a:latin typeface="Arial"/>
              <a:cs typeface="Arial"/>
            </a:rPr>
            <a:t>là</a:t>
          </a:r>
          <a:r>
            <a:rPr lang="en-US" sz="1800" dirty="0" smtClean="0">
              <a:latin typeface="Arial"/>
              <a:cs typeface="Arial"/>
            </a:rPr>
            <a:t> </a:t>
          </a:r>
          <a:r>
            <a:rPr lang="en-US" sz="1800" dirty="0" err="1" smtClean="0">
              <a:latin typeface="Arial"/>
              <a:cs typeface="Arial"/>
            </a:rPr>
            <a:t>khoảng</a:t>
          </a:r>
          <a:r>
            <a:rPr lang="en-US" sz="1800" dirty="0" smtClean="0">
              <a:latin typeface="Arial"/>
              <a:cs typeface="Arial"/>
            </a:rPr>
            <a:t> </a:t>
          </a:r>
          <a:r>
            <a:rPr lang="en-US" sz="1800" dirty="0" err="1" smtClean="0">
              <a:latin typeface="Arial"/>
              <a:cs typeface="Arial"/>
            </a:rPr>
            <a:t>thời</a:t>
          </a:r>
          <a:r>
            <a:rPr lang="en-US" sz="1800" dirty="0" smtClean="0">
              <a:latin typeface="Arial"/>
              <a:cs typeface="Arial"/>
            </a:rPr>
            <a:t> </a:t>
          </a:r>
          <a:r>
            <a:rPr lang="en-US" sz="1800" dirty="0" err="1" smtClean="0">
              <a:latin typeface="Arial"/>
              <a:cs typeface="Arial"/>
            </a:rPr>
            <a:t>gian</a:t>
          </a:r>
          <a:r>
            <a:rPr lang="en-US" sz="1800" dirty="0" smtClean="0">
              <a:latin typeface="Arial"/>
              <a:cs typeface="Arial"/>
            </a:rPr>
            <a:t> </a:t>
          </a:r>
          <a:r>
            <a:rPr lang="en-US" sz="1800" dirty="0" err="1" smtClean="0">
              <a:latin typeface="Arial"/>
              <a:cs typeface="Arial"/>
            </a:rPr>
            <a:t>giữa</a:t>
          </a:r>
          <a:r>
            <a:rPr lang="en-US" sz="1800" dirty="0" smtClean="0">
              <a:latin typeface="Arial"/>
              <a:cs typeface="Arial"/>
            </a:rPr>
            <a:t> </a:t>
          </a:r>
          <a:r>
            <a:rPr lang="en-US" sz="1800" dirty="0" err="1" smtClean="0">
              <a:latin typeface="Arial"/>
              <a:cs typeface="Arial"/>
            </a:rPr>
            <a:t>thời</a:t>
          </a:r>
          <a:r>
            <a:rPr lang="en-US" sz="1800" dirty="0" smtClean="0">
              <a:latin typeface="Arial"/>
              <a:cs typeface="Arial"/>
            </a:rPr>
            <a:t> </a:t>
          </a:r>
          <a:r>
            <a:rPr lang="en-US" sz="1800" dirty="0" err="1" smtClean="0">
              <a:latin typeface="Arial"/>
              <a:cs typeface="Arial"/>
            </a:rPr>
            <a:t>điểm</a:t>
          </a:r>
          <a:r>
            <a:rPr lang="en-US" sz="1800" dirty="0" smtClean="0">
              <a:latin typeface="Arial"/>
              <a:cs typeface="Arial"/>
            </a:rPr>
            <a:t> </a:t>
          </a:r>
          <a:r>
            <a:rPr lang="en-US" sz="1800" dirty="0" err="1" smtClean="0">
              <a:latin typeface="Arial"/>
              <a:cs typeface="Arial"/>
            </a:rPr>
            <a:t>bắt</a:t>
          </a:r>
          <a:r>
            <a:rPr lang="en-US" sz="1800" dirty="0" smtClean="0">
              <a:latin typeface="Arial"/>
              <a:cs typeface="Arial"/>
            </a:rPr>
            <a:t> </a:t>
          </a:r>
          <a:r>
            <a:rPr lang="en-US" sz="1800" dirty="0" err="1" smtClean="0">
              <a:latin typeface="Arial"/>
              <a:cs typeface="Arial"/>
            </a:rPr>
            <a:t>đầu</a:t>
          </a:r>
          <a:r>
            <a:rPr lang="en-US" sz="1800" dirty="0" smtClean="0">
              <a:latin typeface="Arial"/>
              <a:cs typeface="Arial"/>
            </a:rPr>
            <a:t> </a:t>
          </a:r>
          <a:r>
            <a:rPr lang="en-US" sz="1800" dirty="0" err="1" smtClean="0">
              <a:latin typeface="Arial"/>
              <a:cs typeface="Arial"/>
            </a:rPr>
            <a:t>thực</a:t>
          </a:r>
          <a:r>
            <a:rPr lang="en-US" sz="1800" dirty="0" smtClean="0">
              <a:latin typeface="Arial"/>
              <a:cs typeface="Arial"/>
            </a:rPr>
            <a:t> </a:t>
          </a:r>
          <a:r>
            <a:rPr lang="en-US" sz="1800" dirty="0" err="1" smtClean="0">
              <a:latin typeface="Arial"/>
              <a:cs typeface="Arial"/>
            </a:rPr>
            <a:t>hiên</a:t>
          </a:r>
          <a:r>
            <a:rPr lang="en-US" sz="1800" dirty="0" smtClean="0">
              <a:latin typeface="Arial"/>
              <a:cs typeface="Arial"/>
            </a:rPr>
            <a:t> </a:t>
          </a:r>
          <a:r>
            <a:rPr lang="en-US" sz="1800" dirty="0" err="1" smtClean="0">
              <a:latin typeface="Arial"/>
              <a:cs typeface="Arial"/>
            </a:rPr>
            <a:t>và</a:t>
          </a:r>
          <a:r>
            <a:rPr lang="en-US" sz="1800" dirty="0" smtClean="0">
              <a:latin typeface="Arial"/>
              <a:cs typeface="Arial"/>
            </a:rPr>
            <a:t> </a:t>
          </a:r>
          <a:r>
            <a:rPr lang="en-US" sz="1800" dirty="0" err="1" smtClean="0">
              <a:latin typeface="Arial"/>
              <a:cs typeface="Arial"/>
            </a:rPr>
            <a:t>thời</a:t>
          </a:r>
          <a:r>
            <a:rPr lang="en-US" sz="1800" dirty="0" smtClean="0">
              <a:latin typeface="Arial"/>
              <a:cs typeface="Arial"/>
            </a:rPr>
            <a:t> </a:t>
          </a:r>
          <a:r>
            <a:rPr lang="en-US" sz="1800" dirty="0" err="1" smtClean="0">
              <a:latin typeface="Arial"/>
              <a:cs typeface="Arial"/>
            </a:rPr>
            <a:t>điểm</a:t>
          </a:r>
          <a:r>
            <a:rPr lang="en-US" sz="1800" dirty="0" smtClean="0">
              <a:latin typeface="Arial"/>
              <a:cs typeface="Arial"/>
            </a:rPr>
            <a:t> </a:t>
          </a:r>
          <a:r>
            <a:rPr lang="en-US" sz="1800" dirty="0" err="1" smtClean="0">
              <a:latin typeface="Arial"/>
              <a:cs typeface="Arial"/>
            </a:rPr>
            <a:t>hoàn</a:t>
          </a:r>
          <a:r>
            <a:rPr lang="en-US" sz="1800" dirty="0" smtClean="0">
              <a:latin typeface="Arial"/>
              <a:cs typeface="Arial"/>
            </a:rPr>
            <a:t> </a:t>
          </a:r>
          <a:r>
            <a:rPr lang="en-US" sz="1800" dirty="0" err="1" smtClean="0">
              <a:latin typeface="Arial"/>
              <a:cs typeface="Arial"/>
            </a:rPr>
            <a:t>thành</a:t>
          </a:r>
          <a:r>
            <a:rPr lang="en-US" sz="1800" dirty="0" smtClean="0">
              <a:latin typeface="Arial"/>
              <a:cs typeface="Arial"/>
            </a:rPr>
            <a:t> </a:t>
          </a:r>
          <a:r>
            <a:rPr lang="en-US" sz="1800" dirty="0" err="1" smtClean="0">
              <a:latin typeface="Arial"/>
              <a:cs typeface="Arial"/>
            </a:rPr>
            <a:t>một</a:t>
          </a:r>
          <a:r>
            <a:rPr lang="en-US" sz="1800" dirty="0" smtClean="0">
              <a:latin typeface="Arial"/>
              <a:cs typeface="Arial"/>
            </a:rPr>
            <a:t> </a:t>
          </a:r>
          <a:r>
            <a:rPr lang="en-US" sz="1800" dirty="0" err="1" smtClean="0">
              <a:latin typeface="Arial"/>
              <a:cs typeface="Arial"/>
            </a:rPr>
            <a:t>nhiệm</a:t>
          </a:r>
          <a:r>
            <a:rPr lang="en-US" sz="1800" dirty="0" smtClean="0">
              <a:latin typeface="Arial"/>
              <a:cs typeface="Arial"/>
            </a:rPr>
            <a:t> </a:t>
          </a:r>
          <a:r>
            <a:rPr lang="en-US" sz="1800" dirty="0" err="1" smtClean="0">
              <a:latin typeface="Arial"/>
              <a:cs typeface="Arial"/>
            </a:rPr>
            <a:t>vụ</a:t>
          </a:r>
          <a:endParaRPr lang="en-US" sz="1800" dirty="0" smtClean="0">
            <a:latin typeface="Arial"/>
            <a:cs typeface="Arial"/>
          </a:endParaRPr>
        </a:p>
        <a:p>
          <a:pPr defTabSz="1733550">
            <a:lnSpc>
              <a:spcPct val="90000"/>
            </a:lnSpc>
            <a:spcBef>
              <a:spcPct val="0"/>
            </a:spcBef>
            <a:spcAft>
              <a:spcPct val="35000"/>
            </a:spcAft>
          </a:pPr>
          <a:endParaRPr lang="en-US" dirty="0"/>
        </a:p>
      </dgm:t>
    </dgm:pt>
    <dgm:pt modelId="{9135BE35-1BBC-E342-85F6-A2F8AA2FA2A4}" type="parTrans" cxnId="{D98AB2EB-4A73-B04B-98CA-A07EB536FD22}">
      <dgm:prSet/>
      <dgm:spPr/>
      <dgm:t>
        <a:bodyPr/>
        <a:lstStyle/>
        <a:p>
          <a:endParaRPr lang="en-US"/>
        </a:p>
      </dgm:t>
    </dgm:pt>
    <dgm:pt modelId="{2D5E2EF9-405D-5645-9168-C5A5646DF934}" type="sibTrans" cxnId="{D98AB2EB-4A73-B04B-98CA-A07EB536FD22}">
      <dgm:prSet/>
      <dgm:spPr/>
      <dgm:t>
        <a:bodyPr/>
        <a:lstStyle/>
        <a:p>
          <a:endParaRPr lang="en-US"/>
        </a:p>
      </dgm:t>
    </dgm:pt>
    <dgm:pt modelId="{68AFA845-1551-024F-A765-DF5AF6F2F224}">
      <dgm:prSet phldrT="[Text]"/>
      <dgm:spPr/>
      <dgm:t>
        <a:bodyPr/>
        <a:lstStyle/>
        <a:p>
          <a:pPr marL="0" marR="0" lvl="2" indent="0" defTabSz="914400" eaLnBrk="1" fontAlgn="auto" latinLnBrk="0" hangingPunct="1">
            <a:lnSpc>
              <a:spcPct val="100000"/>
            </a:lnSpc>
            <a:spcBef>
              <a:spcPts val="0"/>
            </a:spcBef>
            <a:spcAft>
              <a:spcPts val="0"/>
            </a:spcAft>
            <a:buClrTx/>
            <a:buSzTx/>
            <a:buFontTx/>
            <a:buNone/>
            <a:tabLst/>
            <a:defRPr/>
          </a:pPr>
          <a:r>
            <a:rPr lang="en-US" sz="1800" b="1" dirty="0" err="1" smtClean="0">
              <a:latin typeface="Arial"/>
              <a:cs typeface="Arial"/>
            </a:rPr>
            <a:t>Quan</a:t>
          </a:r>
          <a:r>
            <a:rPr lang="en-US" sz="1800" b="1" dirty="0" smtClean="0">
              <a:latin typeface="Arial"/>
              <a:cs typeface="Arial"/>
            </a:rPr>
            <a:t> </a:t>
          </a:r>
          <a:r>
            <a:rPr lang="en-US" sz="1800" b="1" dirty="0" err="1" smtClean="0">
              <a:latin typeface="Arial"/>
              <a:cs typeface="Arial"/>
            </a:rPr>
            <a:t>trọng</a:t>
          </a:r>
          <a:r>
            <a:rPr lang="en-US" sz="1800" b="1" dirty="0" smtClean="0">
              <a:latin typeface="Arial"/>
              <a:cs typeface="Arial"/>
            </a:rPr>
            <a:t> </a:t>
          </a:r>
          <a:r>
            <a:rPr lang="en-US" sz="1800" b="1" dirty="0" err="1" smtClean="0">
              <a:latin typeface="Arial"/>
              <a:cs typeface="Arial"/>
            </a:rPr>
            <a:t>đối</a:t>
          </a:r>
          <a:r>
            <a:rPr lang="en-US" sz="1800" b="1" dirty="0" smtClean="0">
              <a:latin typeface="Arial"/>
              <a:cs typeface="Arial"/>
            </a:rPr>
            <a:t> </a:t>
          </a:r>
          <a:r>
            <a:rPr lang="en-US" sz="1800" b="1" dirty="0" err="1" smtClean="0">
              <a:latin typeface="Arial"/>
              <a:cs typeface="Arial"/>
            </a:rPr>
            <a:t>với</a:t>
          </a:r>
          <a:r>
            <a:rPr lang="en-US" sz="1800" b="1" dirty="0" smtClean="0">
              <a:latin typeface="Arial"/>
              <a:cs typeface="Arial"/>
            </a:rPr>
            <a:t> 1 </a:t>
          </a:r>
          <a:r>
            <a:rPr lang="en-US" sz="1800" b="1" dirty="0" err="1" smtClean="0">
              <a:latin typeface="Arial"/>
              <a:cs typeface="Arial"/>
            </a:rPr>
            <a:t>người</a:t>
          </a:r>
          <a:r>
            <a:rPr lang="en-US" sz="1800" b="1" dirty="0" smtClean="0">
              <a:latin typeface="Arial"/>
              <a:cs typeface="Arial"/>
            </a:rPr>
            <a:t> </a:t>
          </a:r>
          <a:r>
            <a:rPr lang="en-US" sz="1800" b="1" dirty="0" err="1" smtClean="0">
              <a:latin typeface="Arial"/>
              <a:cs typeface="Arial"/>
            </a:rPr>
            <a:t>sử</a:t>
          </a:r>
          <a:r>
            <a:rPr lang="en-US" sz="1800" b="1" dirty="0" smtClean="0">
              <a:latin typeface="Arial"/>
              <a:cs typeface="Arial"/>
            </a:rPr>
            <a:t> </a:t>
          </a:r>
          <a:r>
            <a:rPr lang="en-US" sz="1800" b="1" dirty="0" err="1" smtClean="0">
              <a:latin typeface="Arial"/>
              <a:cs typeface="Arial"/>
            </a:rPr>
            <a:t>dụng</a:t>
          </a:r>
          <a:endParaRPr lang="en-US" sz="1800" b="1" dirty="0" smtClean="0">
            <a:latin typeface="Arial"/>
            <a:cs typeface="Arial"/>
          </a:endParaRPr>
        </a:p>
      </dgm:t>
    </dgm:pt>
    <dgm:pt modelId="{A0938BD0-DC35-E145-9B67-F886DCC410FC}" type="parTrans" cxnId="{52FB7B4B-CB76-D64A-B050-F730B484FF1B}">
      <dgm:prSet/>
      <dgm:spPr/>
      <dgm:t>
        <a:bodyPr/>
        <a:lstStyle/>
        <a:p>
          <a:endParaRPr lang="en-US"/>
        </a:p>
      </dgm:t>
    </dgm:pt>
    <dgm:pt modelId="{9E9925CF-8F70-5A46-93E7-4A24B5E8867A}" type="sibTrans" cxnId="{52FB7B4B-CB76-D64A-B050-F730B484FF1B}">
      <dgm:prSet/>
      <dgm:spPr/>
      <dgm:t>
        <a:bodyPr/>
        <a:lstStyle/>
        <a:p>
          <a:endParaRPr lang="en-US"/>
        </a:p>
      </dgm:t>
    </dgm:pt>
    <dgm:pt modelId="{413876F5-0789-EE45-88FD-102ACA9C904A}">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smtClean="0">
              <a:latin typeface="Arial"/>
              <a:cs typeface="Arial"/>
            </a:rPr>
            <a:t>Thông lượng (dải thông) – là tổng số nhiệm vụ có thể được hoàn thành trong 1 khoảng thời gian</a:t>
          </a:r>
        </a:p>
        <a:p>
          <a:pPr defTabSz="844550">
            <a:lnSpc>
              <a:spcPct val="90000"/>
            </a:lnSpc>
            <a:spcBef>
              <a:spcPct val="0"/>
            </a:spcBef>
            <a:spcAft>
              <a:spcPct val="35000"/>
            </a:spcAft>
          </a:pPr>
          <a:endParaRPr lang="en-US" dirty="0"/>
        </a:p>
      </dgm:t>
    </dgm:pt>
    <dgm:pt modelId="{00BB3348-F25A-5447-8CBE-6C0035A25B9C}" type="parTrans" cxnId="{11CC3610-2C0B-6643-BE48-AFBACADCC5A5}">
      <dgm:prSet/>
      <dgm:spPr/>
      <dgm:t>
        <a:bodyPr/>
        <a:lstStyle/>
        <a:p>
          <a:endParaRPr lang="en-US"/>
        </a:p>
      </dgm:t>
    </dgm:pt>
    <dgm:pt modelId="{05956F0E-065B-0946-B8CA-A5ECA7A3BAA4}" type="sibTrans" cxnId="{11CC3610-2C0B-6643-BE48-AFBACADCC5A5}">
      <dgm:prSet/>
      <dgm:spPr/>
      <dgm:t>
        <a:bodyPr/>
        <a:lstStyle/>
        <a:p>
          <a:endParaRPr lang="en-US"/>
        </a:p>
      </dgm:t>
    </dgm:pt>
    <dgm:pt modelId="{76B76ED3-5DC5-6948-8A50-49CEE3DAAD81}">
      <dgm:prSet phldrT="[Text]"/>
      <dgm:spPr/>
      <dgm:t>
        <a:bodyPr/>
        <a:lstStyle/>
        <a:p>
          <a:pPr marL="0" marR="0" lvl="2" indent="0" defTabSz="914400" eaLnBrk="1" fontAlgn="auto" latinLnBrk="0" hangingPunct="1">
            <a:lnSpc>
              <a:spcPct val="100000"/>
            </a:lnSpc>
            <a:spcBef>
              <a:spcPts val="0"/>
            </a:spcBef>
            <a:spcAft>
              <a:spcPts val="0"/>
            </a:spcAft>
            <a:buClrTx/>
            <a:buSzTx/>
            <a:buFontTx/>
            <a:buNone/>
            <a:tabLst/>
            <a:defRPr/>
          </a:pPr>
          <a:r>
            <a:rPr lang="en-US" sz="1800" b="1" dirty="0" err="1" smtClean="0">
              <a:latin typeface="Arial"/>
              <a:cs typeface="Arial"/>
            </a:rPr>
            <a:t>Quan</a:t>
          </a:r>
          <a:r>
            <a:rPr lang="en-US" sz="1800" b="1" dirty="0" smtClean="0">
              <a:latin typeface="Arial"/>
              <a:cs typeface="Arial"/>
            </a:rPr>
            <a:t> </a:t>
          </a:r>
          <a:r>
            <a:rPr lang="en-US" sz="1800" b="1" dirty="0" err="1" smtClean="0">
              <a:latin typeface="Arial"/>
              <a:cs typeface="Arial"/>
            </a:rPr>
            <a:t>trọng</a:t>
          </a:r>
          <a:r>
            <a:rPr lang="en-US" sz="1800" b="1" dirty="0" smtClean="0">
              <a:latin typeface="Arial"/>
              <a:cs typeface="Arial"/>
            </a:rPr>
            <a:t> </a:t>
          </a:r>
          <a:r>
            <a:rPr lang="en-US" sz="1800" b="1" dirty="0" err="1" smtClean="0">
              <a:latin typeface="Arial"/>
              <a:cs typeface="Arial"/>
            </a:rPr>
            <a:t>đối</a:t>
          </a:r>
          <a:r>
            <a:rPr lang="en-US" sz="1800" b="1" dirty="0" smtClean="0">
              <a:latin typeface="Arial"/>
              <a:cs typeface="Arial"/>
            </a:rPr>
            <a:t> </a:t>
          </a:r>
          <a:r>
            <a:rPr lang="en-US" sz="1800" b="1" dirty="0" err="1" smtClean="0">
              <a:latin typeface="Arial"/>
              <a:cs typeface="Arial"/>
            </a:rPr>
            <a:t>với</a:t>
          </a:r>
          <a:r>
            <a:rPr lang="en-US" sz="1800" b="1" dirty="0" smtClean="0">
              <a:latin typeface="Arial"/>
              <a:cs typeface="Arial"/>
            </a:rPr>
            <a:t> </a:t>
          </a:r>
          <a:r>
            <a:rPr lang="en-US" sz="1800" b="1" dirty="0" err="1" smtClean="0">
              <a:latin typeface="Arial"/>
              <a:cs typeface="Arial"/>
            </a:rPr>
            <a:t>người</a:t>
          </a:r>
          <a:r>
            <a:rPr lang="en-US" sz="1800" b="1" dirty="0" smtClean="0">
              <a:latin typeface="Arial"/>
              <a:cs typeface="Arial"/>
            </a:rPr>
            <a:t> </a:t>
          </a:r>
          <a:r>
            <a:rPr lang="en-US" sz="1800" b="1" dirty="0" err="1" smtClean="0">
              <a:latin typeface="Arial"/>
              <a:cs typeface="Arial"/>
            </a:rPr>
            <a:t>điều</a:t>
          </a:r>
          <a:r>
            <a:rPr lang="en-US" sz="1800" b="1" dirty="0" smtClean="0">
              <a:latin typeface="Arial"/>
              <a:cs typeface="Arial"/>
            </a:rPr>
            <a:t> </a:t>
          </a:r>
          <a:r>
            <a:rPr lang="en-US" sz="1800" b="1" dirty="0" err="1" smtClean="0">
              <a:latin typeface="Arial"/>
              <a:cs typeface="Arial"/>
            </a:rPr>
            <a:t>hành</a:t>
          </a:r>
          <a:r>
            <a:rPr lang="en-US" sz="1800" b="1" dirty="0" smtClean="0">
              <a:latin typeface="Arial"/>
              <a:cs typeface="Arial"/>
            </a:rPr>
            <a:t> </a:t>
          </a:r>
          <a:r>
            <a:rPr lang="en-US" sz="1800" b="1" dirty="0" err="1" smtClean="0">
              <a:latin typeface="Arial"/>
              <a:cs typeface="Arial"/>
            </a:rPr>
            <a:t>trung</a:t>
          </a:r>
          <a:r>
            <a:rPr lang="en-US" sz="1800" b="1" dirty="0" smtClean="0">
              <a:latin typeface="Arial"/>
              <a:cs typeface="Arial"/>
            </a:rPr>
            <a:t> </a:t>
          </a:r>
          <a:r>
            <a:rPr lang="en-US" sz="1800" b="1" dirty="0" err="1" smtClean="0">
              <a:latin typeface="Arial"/>
              <a:cs typeface="Arial"/>
            </a:rPr>
            <a:t>tâm</a:t>
          </a:r>
          <a:r>
            <a:rPr lang="en-US" sz="1800" b="1" dirty="0" smtClean="0">
              <a:latin typeface="Arial"/>
              <a:cs typeface="Arial"/>
            </a:rPr>
            <a:t> </a:t>
          </a:r>
          <a:r>
            <a:rPr lang="en-US" sz="1800" b="1" dirty="0" err="1" smtClean="0">
              <a:latin typeface="Arial"/>
              <a:cs typeface="Arial"/>
            </a:rPr>
            <a:t>dữ</a:t>
          </a:r>
          <a:r>
            <a:rPr lang="en-US" sz="1800" b="1" dirty="0" smtClean="0">
              <a:latin typeface="Arial"/>
              <a:cs typeface="Arial"/>
            </a:rPr>
            <a:t> </a:t>
          </a:r>
          <a:r>
            <a:rPr lang="en-US" sz="1800" b="1" dirty="0" err="1" smtClean="0">
              <a:latin typeface="Arial"/>
              <a:cs typeface="Arial"/>
            </a:rPr>
            <a:t>liệu</a:t>
          </a:r>
          <a:endParaRPr lang="en-US" sz="1800" b="1" dirty="0" smtClean="0">
            <a:latin typeface="Arial"/>
            <a:cs typeface="Arial"/>
          </a:endParaRPr>
        </a:p>
      </dgm:t>
    </dgm:pt>
    <dgm:pt modelId="{5F24E875-7F04-B440-B4E6-4E0D42B67DC0}" type="parTrans" cxnId="{9B422DEE-AD22-D045-B44B-90D70048D6A5}">
      <dgm:prSet/>
      <dgm:spPr/>
      <dgm:t>
        <a:bodyPr/>
        <a:lstStyle/>
        <a:p>
          <a:endParaRPr lang="en-US"/>
        </a:p>
      </dgm:t>
    </dgm:pt>
    <dgm:pt modelId="{70B4ABBA-A92F-FB40-B713-A083A0AB871F}" type="sibTrans" cxnId="{9B422DEE-AD22-D045-B44B-90D70048D6A5}">
      <dgm:prSet/>
      <dgm:spPr/>
      <dgm:t>
        <a:bodyPr/>
        <a:lstStyle/>
        <a:p>
          <a:endParaRPr lang="en-US"/>
        </a:p>
      </dgm:t>
    </dgm:pt>
    <dgm:pt modelId="{957E99DD-FAF2-7644-A8EB-5E5B488B5A88}" type="pres">
      <dgm:prSet presAssocID="{94447865-C26D-D64E-84E6-9004BCA42D31}" presName="Name0" presStyleCnt="0">
        <dgm:presLayoutVars>
          <dgm:dir/>
          <dgm:animLvl val="lvl"/>
          <dgm:resizeHandles val="exact"/>
        </dgm:presLayoutVars>
      </dgm:prSet>
      <dgm:spPr/>
      <dgm:t>
        <a:bodyPr/>
        <a:lstStyle/>
        <a:p>
          <a:endParaRPr lang="en-US"/>
        </a:p>
      </dgm:t>
    </dgm:pt>
    <dgm:pt modelId="{E9DFD2E4-5DDE-8B4A-A832-23CDF4FD7381}" type="pres">
      <dgm:prSet presAssocID="{9C9650CC-5286-0C49-9D2A-0132F8313411}" presName="linNode" presStyleCnt="0"/>
      <dgm:spPr/>
    </dgm:pt>
    <dgm:pt modelId="{3164C004-3524-0244-AA5E-52056A4EC7E3}" type="pres">
      <dgm:prSet presAssocID="{9C9650CC-5286-0C49-9D2A-0132F8313411}" presName="parentText" presStyleLbl="node1" presStyleIdx="0" presStyleCnt="2">
        <dgm:presLayoutVars>
          <dgm:chMax val="1"/>
          <dgm:bulletEnabled val="1"/>
        </dgm:presLayoutVars>
      </dgm:prSet>
      <dgm:spPr/>
      <dgm:t>
        <a:bodyPr/>
        <a:lstStyle/>
        <a:p>
          <a:endParaRPr lang="en-US"/>
        </a:p>
      </dgm:t>
    </dgm:pt>
    <dgm:pt modelId="{3B1E153D-1F08-0A4B-8402-DBB3D3BE3B7D}" type="pres">
      <dgm:prSet presAssocID="{9C9650CC-5286-0C49-9D2A-0132F8313411}" presName="descendantText" presStyleLbl="alignAccFollowNode1" presStyleIdx="0" presStyleCnt="2">
        <dgm:presLayoutVars>
          <dgm:bulletEnabled val="1"/>
        </dgm:presLayoutVars>
      </dgm:prSet>
      <dgm:spPr/>
      <dgm:t>
        <a:bodyPr/>
        <a:lstStyle/>
        <a:p>
          <a:endParaRPr lang="en-US"/>
        </a:p>
      </dgm:t>
    </dgm:pt>
    <dgm:pt modelId="{B50C5402-A9A8-684D-A035-345A18B2BA7B}" type="pres">
      <dgm:prSet presAssocID="{2D5E2EF9-405D-5645-9168-C5A5646DF934}" presName="sp" presStyleCnt="0"/>
      <dgm:spPr/>
    </dgm:pt>
    <dgm:pt modelId="{B903E4FB-2BFC-4947-A2E9-2D2398D2E80C}" type="pres">
      <dgm:prSet presAssocID="{413876F5-0789-EE45-88FD-102ACA9C904A}" presName="linNode" presStyleCnt="0"/>
      <dgm:spPr/>
    </dgm:pt>
    <dgm:pt modelId="{DB9E85E5-1CDB-734C-8370-D4FBCC8AA866}" type="pres">
      <dgm:prSet presAssocID="{413876F5-0789-EE45-88FD-102ACA9C904A}" presName="parentText" presStyleLbl="node1" presStyleIdx="1" presStyleCnt="2">
        <dgm:presLayoutVars>
          <dgm:chMax val="1"/>
          <dgm:bulletEnabled val="1"/>
        </dgm:presLayoutVars>
      </dgm:prSet>
      <dgm:spPr/>
      <dgm:t>
        <a:bodyPr/>
        <a:lstStyle/>
        <a:p>
          <a:endParaRPr lang="en-US"/>
        </a:p>
      </dgm:t>
    </dgm:pt>
    <dgm:pt modelId="{91A72207-0880-3E4D-96D3-A19E4EE3D59B}" type="pres">
      <dgm:prSet presAssocID="{413876F5-0789-EE45-88FD-102ACA9C904A}" presName="descendantText" presStyleLbl="alignAccFollowNode1" presStyleIdx="1" presStyleCnt="2">
        <dgm:presLayoutVars>
          <dgm:bulletEnabled val="1"/>
        </dgm:presLayoutVars>
      </dgm:prSet>
      <dgm:spPr/>
      <dgm:t>
        <a:bodyPr/>
        <a:lstStyle/>
        <a:p>
          <a:endParaRPr lang="en-US"/>
        </a:p>
      </dgm:t>
    </dgm:pt>
  </dgm:ptLst>
  <dgm:cxnLst>
    <dgm:cxn modelId="{B82E28F2-94A4-A64D-9530-9F586A94478F}" type="presOf" srcId="{76B76ED3-5DC5-6948-8A50-49CEE3DAAD81}" destId="{91A72207-0880-3E4D-96D3-A19E4EE3D59B}" srcOrd="0" destOrd="0" presId="urn:microsoft.com/office/officeart/2005/8/layout/vList5"/>
    <dgm:cxn modelId="{D98AB2EB-4A73-B04B-98CA-A07EB536FD22}" srcId="{94447865-C26D-D64E-84E6-9004BCA42D31}" destId="{9C9650CC-5286-0C49-9D2A-0132F8313411}" srcOrd="0" destOrd="0" parTransId="{9135BE35-1BBC-E342-85F6-A2F8AA2FA2A4}" sibTransId="{2D5E2EF9-405D-5645-9168-C5A5646DF934}"/>
    <dgm:cxn modelId="{5095FD94-75AC-894B-B477-EE1879E52B97}" type="presOf" srcId="{94447865-C26D-D64E-84E6-9004BCA42D31}" destId="{957E99DD-FAF2-7644-A8EB-5E5B488B5A88}" srcOrd="0" destOrd="0" presId="urn:microsoft.com/office/officeart/2005/8/layout/vList5"/>
    <dgm:cxn modelId="{BBDB601C-54FC-E846-BB53-1E6C67EE45FB}" type="presOf" srcId="{9C9650CC-5286-0C49-9D2A-0132F8313411}" destId="{3164C004-3524-0244-AA5E-52056A4EC7E3}" srcOrd="0" destOrd="0" presId="urn:microsoft.com/office/officeart/2005/8/layout/vList5"/>
    <dgm:cxn modelId="{9B422DEE-AD22-D045-B44B-90D70048D6A5}" srcId="{413876F5-0789-EE45-88FD-102ACA9C904A}" destId="{76B76ED3-5DC5-6948-8A50-49CEE3DAAD81}" srcOrd="0" destOrd="0" parTransId="{5F24E875-7F04-B440-B4E6-4E0D42B67DC0}" sibTransId="{70B4ABBA-A92F-FB40-B713-A083A0AB871F}"/>
    <dgm:cxn modelId="{52FB7B4B-CB76-D64A-B050-F730B484FF1B}" srcId="{9C9650CC-5286-0C49-9D2A-0132F8313411}" destId="{68AFA845-1551-024F-A765-DF5AF6F2F224}" srcOrd="0" destOrd="0" parTransId="{A0938BD0-DC35-E145-9B67-F886DCC410FC}" sibTransId="{9E9925CF-8F70-5A46-93E7-4A24B5E8867A}"/>
    <dgm:cxn modelId="{EA331ED3-F12C-4649-B8AA-A66BC8BFC0C2}" type="presOf" srcId="{413876F5-0789-EE45-88FD-102ACA9C904A}" destId="{DB9E85E5-1CDB-734C-8370-D4FBCC8AA866}" srcOrd="0" destOrd="0" presId="urn:microsoft.com/office/officeart/2005/8/layout/vList5"/>
    <dgm:cxn modelId="{FCD62C3D-0F23-F04D-998C-4044926B17E0}" type="presOf" srcId="{68AFA845-1551-024F-A765-DF5AF6F2F224}" destId="{3B1E153D-1F08-0A4B-8402-DBB3D3BE3B7D}" srcOrd="0" destOrd="0" presId="urn:microsoft.com/office/officeart/2005/8/layout/vList5"/>
    <dgm:cxn modelId="{11CC3610-2C0B-6643-BE48-AFBACADCC5A5}" srcId="{94447865-C26D-D64E-84E6-9004BCA42D31}" destId="{413876F5-0789-EE45-88FD-102ACA9C904A}" srcOrd="1" destOrd="0" parTransId="{00BB3348-F25A-5447-8CBE-6C0035A25B9C}" sibTransId="{05956F0E-065B-0946-B8CA-A5ECA7A3BAA4}"/>
    <dgm:cxn modelId="{EC66604A-D2EA-2845-A0A9-F1817CCD64B4}" type="presParOf" srcId="{957E99DD-FAF2-7644-A8EB-5E5B488B5A88}" destId="{E9DFD2E4-5DDE-8B4A-A832-23CDF4FD7381}" srcOrd="0" destOrd="0" presId="urn:microsoft.com/office/officeart/2005/8/layout/vList5"/>
    <dgm:cxn modelId="{5CAD6654-343E-664D-84E0-7AEEA9E4B186}" type="presParOf" srcId="{E9DFD2E4-5DDE-8B4A-A832-23CDF4FD7381}" destId="{3164C004-3524-0244-AA5E-52056A4EC7E3}" srcOrd="0" destOrd="0" presId="urn:microsoft.com/office/officeart/2005/8/layout/vList5"/>
    <dgm:cxn modelId="{DC0ECA8C-976F-EC44-B6E8-952AFD18F86D}" type="presParOf" srcId="{E9DFD2E4-5DDE-8B4A-A832-23CDF4FD7381}" destId="{3B1E153D-1F08-0A4B-8402-DBB3D3BE3B7D}" srcOrd="1" destOrd="0" presId="urn:microsoft.com/office/officeart/2005/8/layout/vList5"/>
    <dgm:cxn modelId="{77F8CAC2-BDB5-F54C-9BB1-84D717E95219}" type="presParOf" srcId="{957E99DD-FAF2-7644-A8EB-5E5B488B5A88}" destId="{B50C5402-A9A8-684D-A035-345A18B2BA7B}" srcOrd="1" destOrd="0" presId="urn:microsoft.com/office/officeart/2005/8/layout/vList5"/>
    <dgm:cxn modelId="{87E5143F-7B9A-934F-BE66-5E970FACF48B}" type="presParOf" srcId="{957E99DD-FAF2-7644-A8EB-5E5B488B5A88}" destId="{B903E4FB-2BFC-4947-A2E9-2D2398D2E80C}" srcOrd="2" destOrd="0" presId="urn:microsoft.com/office/officeart/2005/8/layout/vList5"/>
    <dgm:cxn modelId="{F97B003C-211A-F44D-B469-63D13A4A8C92}" type="presParOf" srcId="{B903E4FB-2BFC-4947-A2E9-2D2398D2E80C}" destId="{DB9E85E5-1CDB-734C-8370-D4FBCC8AA866}" srcOrd="0" destOrd="0" presId="urn:microsoft.com/office/officeart/2005/8/layout/vList5"/>
    <dgm:cxn modelId="{B7A27EB8-B8B9-7544-9891-98DE6010BBA3}" type="presParOf" srcId="{B903E4FB-2BFC-4947-A2E9-2D2398D2E80C}" destId="{91A72207-0880-3E4D-96D3-A19E4EE3D59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16322D-BB22-A441-B168-C9254ABBF382}"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875912BB-C7B7-584C-A3E6-B99F2EA0187F}">
      <dgm:prSet/>
      <dgm:spPr/>
      <dgm:t>
        <a:bodyPr/>
        <a:lstStyle/>
        <a:p>
          <a:pPr rtl="0"/>
          <a:r>
            <a:rPr lang="ro-RO" dirty="0" smtClean="0"/>
            <a:t>Giảm thời gian đáp ứng thường sẽ tăng thông lượng</a:t>
          </a:r>
          <a:endParaRPr lang="cs-CZ" dirty="0"/>
        </a:p>
      </dgm:t>
    </dgm:pt>
    <dgm:pt modelId="{E8F9E79E-34E6-844E-89CC-39BE4EB42111}" type="parTrans" cxnId="{41A95F79-6475-8E4B-9747-80424B298D91}">
      <dgm:prSet/>
      <dgm:spPr/>
      <dgm:t>
        <a:bodyPr/>
        <a:lstStyle/>
        <a:p>
          <a:endParaRPr lang="en-US"/>
        </a:p>
      </dgm:t>
    </dgm:pt>
    <dgm:pt modelId="{BF3D8080-ECFF-FB4E-89CD-6B1496492A81}" type="sibTrans" cxnId="{41A95F79-6475-8E4B-9747-80424B298D91}">
      <dgm:prSet/>
      <dgm:spPr/>
      <dgm:t>
        <a:bodyPr/>
        <a:lstStyle/>
        <a:p>
          <a:endParaRPr lang="en-US"/>
        </a:p>
      </dgm:t>
    </dgm:pt>
    <dgm:pt modelId="{EA78C74F-2726-634D-B9B5-B7018450904C}">
      <dgm:prSet/>
      <dgm:spPr/>
      <dgm:t>
        <a:bodyPr/>
        <a:lstStyle/>
        <a:p>
          <a:pPr rtl="0"/>
          <a:r>
            <a:rPr lang="ro-RO" smtClean="0"/>
            <a:t>Để tối đa hóa hiệu năng, cần tối thiểu hóa thời gian thực hiện</a:t>
          </a:r>
          <a:endParaRPr lang="ro-RO"/>
        </a:p>
      </dgm:t>
    </dgm:pt>
    <dgm:pt modelId="{2A184C2E-3A2D-EC47-8433-8ED0E7B3A0E6}" type="parTrans" cxnId="{B9DD9611-1A05-324B-8564-7056755490BD}">
      <dgm:prSet/>
      <dgm:spPr/>
      <dgm:t>
        <a:bodyPr/>
        <a:lstStyle/>
        <a:p>
          <a:endParaRPr lang="en-US"/>
        </a:p>
      </dgm:t>
    </dgm:pt>
    <dgm:pt modelId="{A95E06E1-A39E-6948-B18F-69F16CA1B98A}" type="sibTrans" cxnId="{B9DD9611-1A05-324B-8564-7056755490BD}">
      <dgm:prSet/>
      <dgm:spPr/>
      <dgm:t>
        <a:bodyPr/>
        <a:lstStyle/>
        <a:p>
          <a:endParaRPr lang="en-US"/>
        </a:p>
      </dgm:t>
    </dgm:pt>
    <dgm:pt modelId="{449360D8-4A7D-CA43-871E-6E5625EA20D5}">
      <dgm:prSet/>
      <dgm:spPr/>
      <dgm:t>
        <a:bodyPr/>
        <a:lstStyle/>
        <a:p>
          <a:pPr rtl="0"/>
          <a:r>
            <a:rPr lang="en-US" dirty="0" smtClean="0"/>
            <a:t>C</a:t>
          </a:r>
          <a:r>
            <a:rPr lang="ro-RO" dirty="0" smtClean="0"/>
            <a:t>ải thiện hiệu năng</a:t>
          </a:r>
          <a:endParaRPr lang="ro-RO" dirty="0"/>
        </a:p>
      </dgm:t>
    </dgm:pt>
    <dgm:pt modelId="{2E2EC00E-FA8D-C946-A4F5-D269E4485656}" type="parTrans" cxnId="{7CB2C7F7-3561-5746-930F-35E00425B98D}">
      <dgm:prSet/>
      <dgm:spPr/>
      <dgm:t>
        <a:bodyPr/>
        <a:lstStyle/>
        <a:p>
          <a:endParaRPr lang="en-US"/>
        </a:p>
      </dgm:t>
    </dgm:pt>
    <dgm:pt modelId="{DC103B77-2759-5C44-9175-2C07BBAA7347}" type="sibTrans" cxnId="{7CB2C7F7-3561-5746-930F-35E00425B98D}">
      <dgm:prSet/>
      <dgm:spPr/>
      <dgm:t>
        <a:bodyPr/>
        <a:lstStyle/>
        <a:p>
          <a:endParaRPr lang="en-US"/>
        </a:p>
      </dgm:t>
    </dgm:pt>
    <dgm:pt modelId="{64B97FE4-37DA-2C41-8AEF-1B39AFEA2D91}">
      <dgm:prSet/>
      <dgm:spPr/>
      <dgm:t>
        <a:bodyPr/>
        <a:lstStyle/>
        <a:p>
          <a:pPr rtl="0"/>
          <a:r>
            <a:rPr lang="ro-RO" b="0" i="0" baseline="0" dirty="0" smtClean="0"/>
            <a:t>Hiệu</a:t>
          </a:r>
          <a:r>
            <a:rPr lang="ro-RO" b="0" i="0" dirty="0" smtClean="0"/>
            <a:t> năng và thời gian thực thi có quan hệ nghịch đảo</a:t>
          </a:r>
          <a:endParaRPr lang="ro-RO" dirty="0"/>
        </a:p>
      </dgm:t>
    </dgm:pt>
    <dgm:pt modelId="{17676BC7-0A2B-FC4C-9B2D-2D40E2936E5D}" type="sibTrans" cxnId="{96787B37-C0B4-6546-920D-D648107FA7E1}">
      <dgm:prSet/>
      <dgm:spPr/>
      <dgm:t>
        <a:bodyPr/>
        <a:lstStyle/>
        <a:p>
          <a:endParaRPr lang="en-US"/>
        </a:p>
      </dgm:t>
    </dgm:pt>
    <dgm:pt modelId="{945C39D1-C9E2-3B43-8B40-BBBE966B0305}" type="parTrans" cxnId="{96787B37-C0B4-6546-920D-D648107FA7E1}">
      <dgm:prSet/>
      <dgm:spPr/>
      <dgm:t>
        <a:bodyPr/>
        <a:lstStyle/>
        <a:p>
          <a:endParaRPr lang="en-US"/>
        </a:p>
      </dgm:t>
    </dgm:pt>
    <dgm:pt modelId="{0D45150C-B98B-A741-BAE0-8A0DD649A44B}" type="pres">
      <dgm:prSet presAssocID="{F816322D-BB22-A441-B168-C9254ABBF382}" presName="Name0" presStyleCnt="0">
        <dgm:presLayoutVars>
          <dgm:chMax val="4"/>
          <dgm:resizeHandles val="exact"/>
        </dgm:presLayoutVars>
      </dgm:prSet>
      <dgm:spPr/>
      <dgm:t>
        <a:bodyPr/>
        <a:lstStyle/>
        <a:p>
          <a:endParaRPr lang="en-US"/>
        </a:p>
      </dgm:t>
    </dgm:pt>
    <dgm:pt modelId="{47CF66DD-7986-7348-A154-486B3C9792F5}" type="pres">
      <dgm:prSet presAssocID="{F816322D-BB22-A441-B168-C9254ABBF382}" presName="ellipse" presStyleLbl="trBgShp" presStyleIdx="0" presStyleCnt="1"/>
      <dgm:spPr/>
    </dgm:pt>
    <dgm:pt modelId="{A05812CF-65EB-4349-AE4C-0DCB9C6B19C2}" type="pres">
      <dgm:prSet presAssocID="{F816322D-BB22-A441-B168-C9254ABBF382}" presName="arrow1" presStyleLbl="fgShp" presStyleIdx="0" presStyleCnt="1"/>
      <dgm:spPr/>
    </dgm:pt>
    <dgm:pt modelId="{7DBE7C41-A0D8-C941-A665-0868010D5213}" type="pres">
      <dgm:prSet presAssocID="{F816322D-BB22-A441-B168-C9254ABBF382}" presName="rectangle" presStyleLbl="revTx" presStyleIdx="0" presStyleCnt="1">
        <dgm:presLayoutVars>
          <dgm:bulletEnabled val="1"/>
        </dgm:presLayoutVars>
      </dgm:prSet>
      <dgm:spPr/>
      <dgm:t>
        <a:bodyPr/>
        <a:lstStyle/>
        <a:p>
          <a:endParaRPr lang="en-US"/>
        </a:p>
      </dgm:t>
    </dgm:pt>
    <dgm:pt modelId="{4CC13829-A6FA-EE4B-9C21-42A045B83ADA}" type="pres">
      <dgm:prSet presAssocID="{875912BB-C7B7-584C-A3E6-B99F2EA0187F}" presName="item1" presStyleLbl="node1" presStyleIdx="0" presStyleCnt="3">
        <dgm:presLayoutVars>
          <dgm:bulletEnabled val="1"/>
        </dgm:presLayoutVars>
      </dgm:prSet>
      <dgm:spPr/>
      <dgm:t>
        <a:bodyPr/>
        <a:lstStyle/>
        <a:p>
          <a:endParaRPr lang="en-US"/>
        </a:p>
      </dgm:t>
    </dgm:pt>
    <dgm:pt modelId="{C8B02B0F-2518-A647-869B-FEAD7D1125BD}" type="pres">
      <dgm:prSet presAssocID="{EA78C74F-2726-634D-B9B5-B7018450904C}" presName="item2" presStyleLbl="node1" presStyleIdx="1" presStyleCnt="3">
        <dgm:presLayoutVars>
          <dgm:bulletEnabled val="1"/>
        </dgm:presLayoutVars>
      </dgm:prSet>
      <dgm:spPr/>
      <dgm:t>
        <a:bodyPr/>
        <a:lstStyle/>
        <a:p>
          <a:endParaRPr lang="en-US"/>
        </a:p>
      </dgm:t>
    </dgm:pt>
    <dgm:pt modelId="{BB5A293D-E5F7-164D-A0EA-86C5A8091D22}" type="pres">
      <dgm:prSet presAssocID="{449360D8-4A7D-CA43-871E-6E5625EA20D5}" presName="item3" presStyleLbl="node1" presStyleIdx="2" presStyleCnt="3">
        <dgm:presLayoutVars>
          <dgm:bulletEnabled val="1"/>
        </dgm:presLayoutVars>
      </dgm:prSet>
      <dgm:spPr/>
      <dgm:t>
        <a:bodyPr/>
        <a:lstStyle/>
        <a:p>
          <a:endParaRPr lang="en-US"/>
        </a:p>
      </dgm:t>
    </dgm:pt>
    <dgm:pt modelId="{2D0EA5AD-05BC-E74A-8874-BDEB7F7EF549}" type="pres">
      <dgm:prSet presAssocID="{F816322D-BB22-A441-B168-C9254ABBF382}" presName="funnel" presStyleLbl="trAlignAcc1" presStyleIdx="0" presStyleCnt="1"/>
      <dgm:spPr/>
    </dgm:pt>
  </dgm:ptLst>
  <dgm:cxnLst>
    <dgm:cxn modelId="{85BC93A1-6643-144B-BAA4-FA2C2B43B4D1}" type="presOf" srcId="{F816322D-BB22-A441-B168-C9254ABBF382}" destId="{0D45150C-B98B-A741-BAE0-8A0DD649A44B}" srcOrd="0" destOrd="0" presId="urn:microsoft.com/office/officeart/2005/8/layout/funnel1"/>
    <dgm:cxn modelId="{7CB2C7F7-3561-5746-930F-35E00425B98D}" srcId="{F816322D-BB22-A441-B168-C9254ABBF382}" destId="{449360D8-4A7D-CA43-871E-6E5625EA20D5}" srcOrd="3" destOrd="0" parTransId="{2E2EC00E-FA8D-C946-A4F5-D269E4485656}" sibTransId="{DC103B77-2759-5C44-9175-2C07BBAA7347}"/>
    <dgm:cxn modelId="{76C30DAD-4FF3-BF40-A240-59329AE3B9D1}" type="presOf" srcId="{875912BB-C7B7-584C-A3E6-B99F2EA0187F}" destId="{C8B02B0F-2518-A647-869B-FEAD7D1125BD}" srcOrd="0" destOrd="0" presId="urn:microsoft.com/office/officeart/2005/8/layout/funnel1"/>
    <dgm:cxn modelId="{41A95F79-6475-8E4B-9747-80424B298D91}" srcId="{F816322D-BB22-A441-B168-C9254ABBF382}" destId="{875912BB-C7B7-584C-A3E6-B99F2EA0187F}" srcOrd="1" destOrd="0" parTransId="{E8F9E79E-34E6-844E-89CC-39BE4EB42111}" sibTransId="{BF3D8080-ECFF-FB4E-89CD-6B1496492A81}"/>
    <dgm:cxn modelId="{96787B37-C0B4-6546-920D-D648107FA7E1}" srcId="{F816322D-BB22-A441-B168-C9254ABBF382}" destId="{64B97FE4-37DA-2C41-8AEF-1B39AFEA2D91}" srcOrd="0" destOrd="0" parTransId="{945C39D1-C9E2-3B43-8B40-BBBE966B0305}" sibTransId="{17676BC7-0A2B-FC4C-9B2D-2D40E2936E5D}"/>
    <dgm:cxn modelId="{F67CF93A-F36D-EA4F-92D1-AA0D88E44C98}" type="presOf" srcId="{64B97FE4-37DA-2C41-8AEF-1B39AFEA2D91}" destId="{BB5A293D-E5F7-164D-A0EA-86C5A8091D22}" srcOrd="0" destOrd="0" presId="urn:microsoft.com/office/officeart/2005/8/layout/funnel1"/>
    <dgm:cxn modelId="{9CF68C7A-13B2-B646-89F4-9AAC4DA516A3}" type="presOf" srcId="{449360D8-4A7D-CA43-871E-6E5625EA20D5}" destId="{7DBE7C41-A0D8-C941-A665-0868010D5213}" srcOrd="0" destOrd="0" presId="urn:microsoft.com/office/officeart/2005/8/layout/funnel1"/>
    <dgm:cxn modelId="{735982B2-B839-1A47-90E8-EBD60095C0FB}" type="presOf" srcId="{EA78C74F-2726-634D-B9B5-B7018450904C}" destId="{4CC13829-A6FA-EE4B-9C21-42A045B83ADA}" srcOrd="0" destOrd="0" presId="urn:microsoft.com/office/officeart/2005/8/layout/funnel1"/>
    <dgm:cxn modelId="{B9DD9611-1A05-324B-8564-7056755490BD}" srcId="{F816322D-BB22-A441-B168-C9254ABBF382}" destId="{EA78C74F-2726-634D-B9B5-B7018450904C}" srcOrd="2" destOrd="0" parTransId="{2A184C2E-3A2D-EC47-8433-8ED0E7B3A0E6}" sibTransId="{A95E06E1-A39E-6948-B18F-69F16CA1B98A}"/>
    <dgm:cxn modelId="{63331BED-2A78-BD4F-BC1C-48C8329B0BE4}" type="presParOf" srcId="{0D45150C-B98B-A741-BAE0-8A0DD649A44B}" destId="{47CF66DD-7986-7348-A154-486B3C9792F5}" srcOrd="0" destOrd="0" presId="urn:microsoft.com/office/officeart/2005/8/layout/funnel1"/>
    <dgm:cxn modelId="{2FF2EC46-5BBF-AA4C-B0BA-D104C7EE2964}" type="presParOf" srcId="{0D45150C-B98B-A741-BAE0-8A0DD649A44B}" destId="{A05812CF-65EB-4349-AE4C-0DCB9C6B19C2}" srcOrd="1" destOrd="0" presId="urn:microsoft.com/office/officeart/2005/8/layout/funnel1"/>
    <dgm:cxn modelId="{BE3B2D94-A76F-5543-8101-9CD02AC00B81}" type="presParOf" srcId="{0D45150C-B98B-A741-BAE0-8A0DD649A44B}" destId="{7DBE7C41-A0D8-C941-A665-0868010D5213}" srcOrd="2" destOrd="0" presId="urn:microsoft.com/office/officeart/2005/8/layout/funnel1"/>
    <dgm:cxn modelId="{5D794577-507F-C949-80A8-CBB21A726D5B}" type="presParOf" srcId="{0D45150C-B98B-A741-BAE0-8A0DD649A44B}" destId="{4CC13829-A6FA-EE4B-9C21-42A045B83ADA}" srcOrd="3" destOrd="0" presId="urn:microsoft.com/office/officeart/2005/8/layout/funnel1"/>
    <dgm:cxn modelId="{EAA05ED8-FFA2-6849-ACB5-74A2851ADEAB}" type="presParOf" srcId="{0D45150C-B98B-A741-BAE0-8A0DD649A44B}" destId="{C8B02B0F-2518-A647-869B-FEAD7D1125BD}" srcOrd="4" destOrd="0" presId="urn:microsoft.com/office/officeart/2005/8/layout/funnel1"/>
    <dgm:cxn modelId="{A1240DEF-6811-6040-B531-D978BB553A6D}" type="presParOf" srcId="{0D45150C-B98B-A741-BAE0-8A0DD649A44B}" destId="{BB5A293D-E5F7-164D-A0EA-86C5A8091D22}" srcOrd="5" destOrd="0" presId="urn:microsoft.com/office/officeart/2005/8/layout/funnel1"/>
    <dgm:cxn modelId="{2662F722-4B16-5A4E-84C2-849D3DEC5365}" type="presParOf" srcId="{0D45150C-B98B-A741-BAE0-8A0DD649A44B}" destId="{2D0EA5AD-05BC-E74A-8874-BDEB7F7EF549}"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95F7ED-60FC-584E-8413-FADA208CC8F9}" type="doc">
      <dgm:prSet loTypeId="urn:microsoft.com/office/officeart/2005/8/layout/hierarchy1" loCatId="" qsTypeId="urn:microsoft.com/office/officeart/2005/8/quickstyle/simple4" qsCatId="simple" csTypeId="urn:microsoft.com/office/officeart/2005/8/colors/colorful2" csCatId="colorful" phldr="1"/>
      <dgm:spPr/>
      <dgm:t>
        <a:bodyPr/>
        <a:lstStyle/>
        <a:p>
          <a:endParaRPr lang="en-US"/>
        </a:p>
      </dgm:t>
    </dgm:pt>
    <dgm:pt modelId="{0E44B4F0-478D-644E-8539-C5E31335A6F3}">
      <dgm:prSet phldrT="[Text]" custT="1"/>
      <dgm:spPr/>
      <dgm:t>
        <a:bodyPr/>
        <a:lstStyle/>
        <a:p>
          <a:r>
            <a:rPr lang="en-US" sz="1400" dirty="0" err="1" smtClean="0"/>
            <a:t>Thời</a:t>
          </a:r>
          <a:r>
            <a:rPr lang="en-US" sz="1400" dirty="0" smtClean="0"/>
            <a:t> </a:t>
          </a:r>
          <a:r>
            <a:rPr lang="en-US" sz="1400" dirty="0" err="1" smtClean="0"/>
            <a:t>gian</a:t>
          </a:r>
          <a:r>
            <a:rPr lang="en-US" sz="1400" dirty="0" smtClean="0"/>
            <a:t> </a:t>
          </a:r>
          <a:r>
            <a:rPr lang="en-US" sz="1400" dirty="0" err="1" smtClean="0"/>
            <a:t>dùng</a:t>
          </a:r>
          <a:r>
            <a:rPr lang="en-US" sz="1400" dirty="0" smtClean="0"/>
            <a:t> </a:t>
          </a:r>
          <a:r>
            <a:rPr lang="en-US" sz="1400" dirty="0" err="1" smtClean="0"/>
            <a:t>để</a:t>
          </a:r>
          <a:r>
            <a:rPr lang="en-US" sz="1400" dirty="0" smtClean="0"/>
            <a:t> </a:t>
          </a:r>
          <a:r>
            <a:rPr lang="en-US" sz="1400" dirty="0" err="1" smtClean="0"/>
            <a:t>tính</a:t>
          </a:r>
          <a:r>
            <a:rPr lang="en-US" sz="1400" dirty="0" smtClean="0"/>
            <a:t> </a:t>
          </a:r>
          <a:r>
            <a:rPr lang="en-US" sz="1400" dirty="0" err="1" smtClean="0"/>
            <a:t>hiệu</a:t>
          </a:r>
          <a:r>
            <a:rPr lang="en-US" sz="1400" dirty="0" smtClean="0"/>
            <a:t> </a:t>
          </a:r>
          <a:r>
            <a:rPr lang="en-US" sz="1400" dirty="0" err="1" smtClean="0"/>
            <a:t>năng</a:t>
          </a:r>
          <a:endParaRPr lang="en-US" sz="1400" dirty="0"/>
        </a:p>
      </dgm:t>
    </dgm:pt>
    <dgm:pt modelId="{E0BD020D-B2CF-2B42-AF3A-4ED973C59415}" type="parTrans" cxnId="{2E03BF46-FA2D-A245-9B3E-8FB1BD7F3BA3}">
      <dgm:prSet/>
      <dgm:spPr/>
      <dgm:t>
        <a:bodyPr/>
        <a:lstStyle/>
        <a:p>
          <a:endParaRPr lang="en-US"/>
        </a:p>
      </dgm:t>
    </dgm:pt>
    <dgm:pt modelId="{8EFD1348-8B6B-9245-9CEA-58673AAFC79F}" type="sibTrans" cxnId="{2E03BF46-FA2D-A245-9B3E-8FB1BD7F3BA3}">
      <dgm:prSet/>
      <dgm:spPr/>
      <dgm:t>
        <a:bodyPr/>
        <a:lstStyle/>
        <a:p>
          <a:endParaRPr lang="en-US"/>
        </a:p>
      </dgm:t>
    </dgm:pt>
    <dgm:pt modelId="{ADC0E16A-6884-704E-9464-6EBED3DFCBCC}">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a:t>
          </a:r>
          <a:r>
            <a:rPr lang="en-US" sz="1400" dirty="0" err="1" smtClean="0">
              <a:latin typeface="Arial"/>
              <a:cs typeface="Arial"/>
            </a:rPr>
            <a:t>đáp</a:t>
          </a:r>
          <a:r>
            <a:rPr lang="en-US" sz="1400" dirty="0" smtClean="0">
              <a:latin typeface="Arial"/>
              <a:cs typeface="Arial"/>
            </a:rPr>
            <a:t> </a:t>
          </a:r>
          <a:r>
            <a:rPr lang="en-US" sz="1400" dirty="0" err="1" smtClean="0">
              <a:latin typeface="Arial"/>
              <a:cs typeface="Arial"/>
            </a:rPr>
            <a:t>ứng</a:t>
          </a:r>
          <a:endParaRPr lang="en-US" sz="1400" dirty="0" smtClean="0">
            <a:latin typeface="Arial"/>
            <a:cs typeface="Arial"/>
          </a:endParaRPr>
        </a:p>
      </dgm:t>
    </dgm:pt>
    <dgm:pt modelId="{770FE1F8-204B-8E4F-B881-CD344CB7837B}" type="parTrans" cxnId="{E3F7B6B8-C0EF-5B42-9D53-AAF43A7F89E4}">
      <dgm:prSet/>
      <dgm:spPr/>
      <dgm:t>
        <a:bodyPr/>
        <a:lstStyle/>
        <a:p>
          <a:endParaRPr lang="en-US"/>
        </a:p>
      </dgm:t>
    </dgm:pt>
    <dgm:pt modelId="{7932006E-892C-7141-A5BD-7CF410E4AFE1}" type="sibTrans" cxnId="{E3F7B6B8-C0EF-5B42-9D53-AAF43A7F89E4}">
      <dgm:prSet/>
      <dgm:spPr/>
      <dgm:t>
        <a:bodyPr/>
        <a:lstStyle/>
        <a:p>
          <a:endParaRPr lang="en-US"/>
        </a:p>
      </dgm:t>
    </dgm:pt>
    <dgm:pt modelId="{CF1272A6-8A4A-824A-8ACA-5CC19C7360A2}">
      <dgm:prSet phldrT="[Text]" custT="1"/>
      <dgm:spPr/>
      <dgm:t>
        <a:bodyPr/>
        <a:lstStyle/>
        <a:p>
          <a:pPr marL="0" marR="0" lvl="1" indent="0" defTabSz="914400" eaLnBrk="1" fontAlgn="auto" latinLnBrk="0" hangingPunct="1">
            <a:lnSpc>
              <a:spcPct val="100000"/>
            </a:lnSpc>
            <a:spcBef>
              <a:spcPts val="0"/>
            </a:spcBef>
            <a:spcAft>
              <a:spcPts val="0"/>
            </a:spcAft>
            <a:buClrTx/>
            <a:buSzTx/>
            <a:buFontTx/>
            <a:buNone/>
            <a:tabLst/>
            <a:defRPr/>
          </a:pP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a:t>
          </a:r>
          <a:r>
            <a:rPr lang="en-US" sz="1400" dirty="0" err="1" smtClean="0">
              <a:latin typeface="Arial"/>
              <a:cs typeface="Arial"/>
            </a:rPr>
            <a:t>truy</a:t>
          </a:r>
          <a:r>
            <a:rPr lang="en-US" sz="1400" dirty="0" smtClean="0">
              <a:latin typeface="Arial"/>
              <a:cs typeface="Arial"/>
            </a:rPr>
            <a:t> </a:t>
          </a:r>
          <a:r>
            <a:rPr lang="en-US" sz="1400" dirty="0" err="1" smtClean="0">
              <a:latin typeface="Arial"/>
              <a:cs typeface="Arial"/>
            </a:rPr>
            <a:t>cập</a:t>
          </a:r>
          <a:r>
            <a:rPr lang="en-US" sz="1400" dirty="0" smtClean="0">
              <a:latin typeface="Arial"/>
              <a:cs typeface="Arial"/>
            </a:rPr>
            <a:t> </a:t>
          </a:r>
          <a:r>
            <a:rPr lang="en-US" sz="1400" dirty="0" err="1" smtClean="0">
              <a:latin typeface="Arial"/>
              <a:cs typeface="Arial"/>
            </a:rPr>
            <a:t>đĩa</a:t>
          </a:r>
          <a:r>
            <a:rPr lang="en-US" sz="1400" dirty="0" smtClean="0">
              <a:latin typeface="Arial"/>
              <a:cs typeface="Arial"/>
            </a:rPr>
            <a:t> , </a:t>
          </a:r>
          <a:r>
            <a:rPr lang="en-US" sz="1400" dirty="0" err="1" smtClean="0">
              <a:latin typeface="Arial"/>
              <a:cs typeface="Arial"/>
            </a:rPr>
            <a:t>bộ</a:t>
          </a:r>
          <a:r>
            <a:rPr lang="en-US" sz="1400" dirty="0" smtClean="0">
              <a:latin typeface="Arial"/>
              <a:cs typeface="Arial"/>
            </a:rPr>
            <a:t> </a:t>
          </a:r>
          <a:r>
            <a:rPr lang="en-US" sz="1400" dirty="0" err="1" smtClean="0">
              <a:latin typeface="Arial"/>
              <a:cs typeface="Arial"/>
            </a:rPr>
            <a:t>nhớ</a:t>
          </a:r>
          <a:endParaRPr lang="en-US" sz="1400" dirty="0" smtClean="0">
            <a:latin typeface="Arial"/>
            <a:cs typeface="Arial"/>
          </a:endParaRPr>
        </a:p>
      </dgm:t>
    </dgm:pt>
    <dgm:pt modelId="{0A806145-396C-5245-AA1C-F427523B9480}" type="parTrans" cxnId="{7F3C70A0-2466-764B-8FA5-E3803AAFDDF9}">
      <dgm:prSet/>
      <dgm:spPr/>
      <dgm:t>
        <a:bodyPr/>
        <a:lstStyle/>
        <a:p>
          <a:endParaRPr lang="en-US"/>
        </a:p>
      </dgm:t>
    </dgm:pt>
    <dgm:pt modelId="{947DEB51-4442-3D4F-820C-7C06C0B8DBE6}" type="sibTrans" cxnId="{7F3C70A0-2466-764B-8FA5-E3803AAFDDF9}">
      <dgm:prSet/>
      <dgm:spPr/>
      <dgm:t>
        <a:bodyPr/>
        <a:lstStyle/>
        <a:p>
          <a:endParaRPr lang="en-US"/>
        </a:p>
      </dgm:t>
    </dgm:pt>
    <dgm:pt modelId="{35E510FA-13EA-3448-8DAD-95BFE1A4ED15}">
      <dgm:prSet phldrT="[Text]" custT="1"/>
      <dgm:spPr/>
      <dgm:t>
        <a:bodyPr/>
        <a:lstStyle/>
        <a:p>
          <a:pPr marL="0" marR="0" lvl="1" indent="0" defTabSz="914400" eaLnBrk="1" fontAlgn="auto" latinLnBrk="0" hangingPunct="1">
            <a:lnSpc>
              <a:spcPct val="100000"/>
            </a:lnSpc>
            <a:spcBef>
              <a:spcPts val="0"/>
            </a:spcBef>
            <a:spcAft>
              <a:spcPts val="0"/>
            </a:spcAft>
            <a:buClrTx/>
            <a:buSzTx/>
            <a:buFontTx/>
            <a:buNone/>
            <a:tabLst/>
            <a:defRPr/>
          </a:pP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a:t>
          </a:r>
          <a:r>
            <a:rPr lang="en-US" sz="1400" dirty="0" err="1" smtClean="0">
              <a:latin typeface="Arial"/>
              <a:cs typeface="Arial"/>
            </a:rPr>
            <a:t>vào</a:t>
          </a:r>
          <a:r>
            <a:rPr lang="en-US" sz="1400" dirty="0" smtClean="0">
              <a:latin typeface="Arial"/>
              <a:cs typeface="Arial"/>
            </a:rPr>
            <a:t> </a:t>
          </a:r>
          <a:r>
            <a:rPr lang="en-US" sz="1400" dirty="0" err="1" smtClean="0">
              <a:latin typeface="Arial"/>
              <a:cs typeface="Arial"/>
            </a:rPr>
            <a:t>ra</a:t>
          </a:r>
          <a:r>
            <a:rPr lang="en-US" sz="1400" dirty="0" smtClean="0">
              <a:latin typeface="Arial"/>
              <a:cs typeface="Arial"/>
            </a:rPr>
            <a:t>, </a:t>
          </a: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a:t>
          </a:r>
          <a:r>
            <a:rPr lang="en-US" sz="1400" dirty="0" err="1" smtClean="0">
              <a:latin typeface="Arial"/>
              <a:cs typeface="Arial"/>
            </a:rPr>
            <a:t>cho</a:t>
          </a:r>
          <a:r>
            <a:rPr lang="en-US" sz="1400" dirty="0" smtClean="0">
              <a:latin typeface="Arial"/>
              <a:cs typeface="Arial"/>
            </a:rPr>
            <a:t> </a:t>
          </a:r>
          <a:r>
            <a:rPr lang="en-US" sz="1400" dirty="0" err="1" smtClean="0">
              <a:latin typeface="Arial"/>
              <a:cs typeface="Arial"/>
            </a:rPr>
            <a:t>hệ</a:t>
          </a:r>
          <a:r>
            <a:rPr lang="en-US" sz="1400" dirty="0" smtClean="0">
              <a:latin typeface="Arial"/>
              <a:cs typeface="Arial"/>
            </a:rPr>
            <a:t> </a:t>
          </a:r>
          <a:r>
            <a:rPr lang="en-US" sz="1400" dirty="0" err="1" smtClean="0">
              <a:latin typeface="Arial"/>
              <a:cs typeface="Arial"/>
            </a:rPr>
            <a:t>điều</a:t>
          </a:r>
          <a:r>
            <a:rPr lang="en-US" sz="1400" dirty="0" smtClean="0">
              <a:latin typeface="Arial"/>
              <a:cs typeface="Arial"/>
            </a:rPr>
            <a:t> </a:t>
          </a:r>
          <a:r>
            <a:rPr lang="en-US" sz="1400" dirty="0" err="1" smtClean="0">
              <a:latin typeface="Arial"/>
              <a:cs typeface="Arial"/>
            </a:rPr>
            <a:t>hành</a:t>
          </a:r>
          <a:endParaRPr lang="en-US" sz="1400" dirty="0" smtClean="0">
            <a:latin typeface="Arial"/>
            <a:cs typeface="Arial"/>
          </a:endParaRPr>
        </a:p>
      </dgm:t>
    </dgm:pt>
    <dgm:pt modelId="{13691A2A-D769-5D40-83A0-FBDCC55747DC}" type="parTrans" cxnId="{89EA5BC6-613E-2148-9412-6E7471EFD044}">
      <dgm:prSet/>
      <dgm:spPr/>
      <dgm:t>
        <a:bodyPr/>
        <a:lstStyle/>
        <a:p>
          <a:endParaRPr lang="en-US"/>
        </a:p>
      </dgm:t>
    </dgm:pt>
    <dgm:pt modelId="{11CB6147-3E0E-6949-8565-256713ABFCC6}" type="sibTrans" cxnId="{89EA5BC6-613E-2148-9412-6E7471EFD044}">
      <dgm:prSet/>
      <dgm:spPr/>
      <dgm:t>
        <a:bodyPr/>
        <a:lstStyle/>
        <a:p>
          <a:endParaRPr lang="en-US"/>
        </a:p>
      </dgm:t>
    </dgm:pt>
    <dgm:pt modelId="{9DB0BC64-4BD9-924E-A273-0C66B4900B19}">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a:t>
          </a:r>
          <a:r>
            <a:rPr lang="en-US" sz="1400" dirty="0" err="1" smtClean="0">
              <a:latin typeface="Arial"/>
              <a:cs typeface="Arial"/>
            </a:rPr>
            <a:t>bộ</a:t>
          </a:r>
          <a:r>
            <a:rPr lang="en-US" sz="1400" dirty="0" smtClean="0">
              <a:latin typeface="Arial"/>
              <a:cs typeface="Arial"/>
            </a:rPr>
            <a:t> </a:t>
          </a:r>
          <a:r>
            <a:rPr lang="en-US" sz="1400" dirty="0" err="1" smtClean="0">
              <a:latin typeface="Arial"/>
              <a:cs typeface="Arial"/>
            </a:rPr>
            <a:t>xử</a:t>
          </a:r>
          <a:r>
            <a:rPr lang="en-US" sz="1400" dirty="0" smtClean="0">
              <a:latin typeface="Arial"/>
              <a:cs typeface="Arial"/>
            </a:rPr>
            <a:t> </a:t>
          </a:r>
          <a:r>
            <a:rPr lang="en-US" sz="1400" dirty="0" err="1" smtClean="0">
              <a:latin typeface="Arial"/>
              <a:cs typeface="Arial"/>
            </a:rPr>
            <a:t>lý</a:t>
          </a:r>
          <a:r>
            <a:rPr lang="en-US" sz="1400" dirty="0" smtClean="0">
              <a:latin typeface="Arial"/>
              <a:cs typeface="Arial"/>
            </a:rPr>
            <a:t> (CPU time)</a:t>
          </a:r>
        </a:p>
      </dgm:t>
    </dgm:pt>
    <dgm:pt modelId="{4977BC75-60CE-8B46-AD69-E74485674B67}" type="parTrans" cxnId="{3B687BCD-2818-FB49-855D-7AEFEADDE311}">
      <dgm:prSet/>
      <dgm:spPr/>
      <dgm:t>
        <a:bodyPr/>
        <a:lstStyle/>
        <a:p>
          <a:endParaRPr lang="en-US"/>
        </a:p>
      </dgm:t>
    </dgm:pt>
    <dgm:pt modelId="{BD22088B-2D4D-F34B-8E13-86DF9E8EDC50}" type="sibTrans" cxnId="{3B687BCD-2818-FB49-855D-7AEFEADDE311}">
      <dgm:prSet/>
      <dgm:spPr/>
      <dgm:t>
        <a:bodyPr/>
        <a:lstStyle/>
        <a:p>
          <a:endParaRPr lang="en-US"/>
        </a:p>
      </dgm:t>
    </dgm:pt>
    <dgm:pt modelId="{6008ABF8-2650-FF46-80D0-136CD0250D6E}">
      <dgm:prSet phldrT="[Text]" custT="1"/>
      <dgm:spPr/>
      <dgm:t>
        <a:bodyPr/>
        <a:lstStyle/>
        <a:p>
          <a:pPr marL="0" marR="0" lvl="1" indent="0" defTabSz="914400" eaLnBrk="1" fontAlgn="auto" latinLnBrk="0" hangingPunct="1">
            <a:lnSpc>
              <a:spcPct val="100000"/>
            </a:lnSpc>
            <a:spcBef>
              <a:spcPts val="0"/>
            </a:spcBef>
            <a:spcAft>
              <a:spcPts val="0"/>
            </a:spcAft>
            <a:buClrTx/>
            <a:buSzTx/>
            <a:buFontTx/>
            <a:buNone/>
            <a:tabLst/>
            <a:defRPr/>
          </a:pP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CPU </a:t>
          </a:r>
          <a:r>
            <a:rPr lang="en-US" sz="1400" dirty="0" err="1" smtClean="0">
              <a:latin typeface="Arial"/>
              <a:cs typeface="Arial"/>
            </a:rPr>
            <a:t>người</a:t>
          </a:r>
          <a:r>
            <a:rPr lang="en-US" sz="1400" dirty="0" smtClean="0">
              <a:latin typeface="Arial"/>
              <a:cs typeface="Arial"/>
            </a:rPr>
            <a:t> </a:t>
          </a:r>
          <a:r>
            <a:rPr lang="en-US" sz="1400" dirty="0" err="1" smtClean="0">
              <a:latin typeface="Arial"/>
              <a:cs typeface="Arial"/>
            </a:rPr>
            <a:t>dùng</a:t>
          </a:r>
          <a:endParaRPr lang="en-US" sz="1400" dirty="0" smtClean="0">
            <a:latin typeface="Arial"/>
            <a:cs typeface="Arial"/>
          </a:endParaRPr>
        </a:p>
      </dgm:t>
    </dgm:pt>
    <dgm:pt modelId="{90DBBBAD-3716-7C4B-BEF0-531AEB4BF367}" type="parTrans" cxnId="{D90EAFB3-E606-D54C-98CF-45342A2DB3A0}">
      <dgm:prSet/>
      <dgm:spPr/>
      <dgm:t>
        <a:bodyPr/>
        <a:lstStyle/>
        <a:p>
          <a:endParaRPr lang="en-US"/>
        </a:p>
      </dgm:t>
    </dgm:pt>
    <dgm:pt modelId="{2260D2F1-CD80-C342-9705-1AA288F92E50}" type="sibTrans" cxnId="{D90EAFB3-E606-D54C-98CF-45342A2DB3A0}">
      <dgm:prSet/>
      <dgm:spPr/>
      <dgm:t>
        <a:bodyPr/>
        <a:lstStyle/>
        <a:p>
          <a:endParaRPr lang="en-US"/>
        </a:p>
      </dgm:t>
    </dgm:pt>
    <dgm:pt modelId="{91E978CD-7507-3D45-A3BF-7EE73C26C4AD}">
      <dgm:prSet phldrT="[Text]" custT="1"/>
      <dgm:spPr/>
      <dgm:t>
        <a:bodyPr/>
        <a:lstStyle/>
        <a:p>
          <a:pPr defTabSz="400050">
            <a:lnSpc>
              <a:spcPct val="90000"/>
            </a:lnSpc>
            <a:spcBef>
              <a:spcPct val="0"/>
            </a:spcBef>
            <a:spcAft>
              <a:spcPct val="35000"/>
            </a:spcAft>
          </a:pP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CPU </a:t>
          </a:r>
          <a:r>
            <a:rPr lang="en-US" sz="1400" dirty="0" err="1" smtClean="0">
              <a:latin typeface="Arial"/>
              <a:cs typeface="Arial"/>
            </a:rPr>
            <a:t>hệ</a:t>
          </a:r>
          <a:r>
            <a:rPr lang="en-US" sz="1400" dirty="0" smtClean="0">
              <a:latin typeface="Arial"/>
              <a:cs typeface="Arial"/>
            </a:rPr>
            <a:t> </a:t>
          </a:r>
          <a:r>
            <a:rPr lang="en-US" sz="1400" dirty="0" err="1" smtClean="0">
              <a:latin typeface="Arial"/>
              <a:cs typeface="Arial"/>
            </a:rPr>
            <a:t>thống</a:t>
          </a:r>
          <a:endParaRPr lang="en-US" sz="1400" dirty="0"/>
        </a:p>
      </dgm:t>
    </dgm:pt>
    <dgm:pt modelId="{075B616E-A6F6-5F4F-980C-0CC1D68E540D}" type="parTrans" cxnId="{D6468926-372D-F048-8B0F-1F0849CC7982}">
      <dgm:prSet/>
      <dgm:spPr/>
      <dgm:t>
        <a:bodyPr/>
        <a:lstStyle/>
        <a:p>
          <a:endParaRPr lang="en-US"/>
        </a:p>
      </dgm:t>
    </dgm:pt>
    <dgm:pt modelId="{3F42E4D3-2F75-FE4D-A47A-42CC3B4D6498}" type="sibTrans" cxnId="{D6468926-372D-F048-8B0F-1F0849CC7982}">
      <dgm:prSet/>
      <dgm:spPr/>
      <dgm:t>
        <a:bodyPr/>
        <a:lstStyle/>
        <a:p>
          <a:endParaRPr lang="en-US"/>
        </a:p>
      </dgm:t>
    </dgm:pt>
    <dgm:pt modelId="{FAEF410C-2584-C24D-B228-A0FF55B03CD5}">
      <dgm:prSet phldrT="[Text]" custT="1"/>
      <dgm:spPr/>
      <dgm:t>
        <a:bodyPr/>
        <a:lstStyle/>
        <a:p>
          <a:pPr defTabSz="400050">
            <a:lnSpc>
              <a:spcPct val="90000"/>
            </a:lnSpc>
            <a:spcBef>
              <a:spcPct val="0"/>
            </a:spcBef>
            <a:spcAft>
              <a:spcPct val="35000"/>
            </a:spcAft>
          </a:pPr>
          <a:r>
            <a:rPr lang="en-US" sz="1400" baseline="0" dirty="0" err="1" smtClean="0"/>
            <a:t>Thời</a:t>
          </a:r>
          <a:r>
            <a:rPr lang="en-US" sz="1400" baseline="0" dirty="0" smtClean="0"/>
            <a:t> </a:t>
          </a:r>
          <a:r>
            <a:rPr lang="en-US" sz="1400" baseline="0" dirty="0" err="1" smtClean="0"/>
            <a:t>gian</a:t>
          </a:r>
          <a:r>
            <a:rPr lang="en-US" sz="1400" baseline="0" dirty="0" smtClean="0"/>
            <a:t> CPU </a:t>
          </a:r>
          <a:r>
            <a:rPr lang="en-US" sz="1400" baseline="0" dirty="0" err="1" smtClean="0"/>
            <a:t>dành</a:t>
          </a:r>
          <a:r>
            <a:rPr lang="en-US" sz="1400" baseline="0" dirty="0" smtClean="0"/>
            <a:t> </a:t>
          </a:r>
          <a:r>
            <a:rPr lang="en-US" sz="1400" baseline="0" dirty="0" err="1" smtClean="0"/>
            <a:t>cho</a:t>
          </a:r>
          <a:r>
            <a:rPr lang="en-US" sz="1400" baseline="0" dirty="0" smtClean="0"/>
            <a:t> </a:t>
          </a:r>
          <a:r>
            <a:rPr lang="en-US" sz="1400" baseline="0" dirty="0" err="1" smtClean="0"/>
            <a:t>hệ</a:t>
          </a:r>
          <a:r>
            <a:rPr lang="en-US" sz="1400" baseline="0" dirty="0" smtClean="0"/>
            <a:t> </a:t>
          </a:r>
          <a:r>
            <a:rPr lang="en-US" sz="1400" baseline="0" dirty="0" err="1" smtClean="0"/>
            <a:t>điều</a:t>
          </a:r>
          <a:r>
            <a:rPr lang="en-US" sz="1400" baseline="0" dirty="0" smtClean="0"/>
            <a:t> </a:t>
          </a:r>
          <a:r>
            <a:rPr lang="en-US" sz="1400" baseline="0" dirty="0" err="1" smtClean="0"/>
            <a:t>hành</a:t>
          </a:r>
          <a:r>
            <a:rPr lang="en-US" sz="1400" baseline="0" dirty="0" smtClean="0"/>
            <a:t> </a:t>
          </a:r>
          <a:r>
            <a:rPr lang="en-US" sz="1400" baseline="0" dirty="0" err="1" smtClean="0"/>
            <a:t>thực</a:t>
          </a:r>
          <a:r>
            <a:rPr lang="en-US" sz="1400" baseline="0" dirty="0" smtClean="0"/>
            <a:t> </a:t>
          </a:r>
          <a:r>
            <a:rPr lang="en-US" sz="1400" baseline="0" dirty="0" err="1" smtClean="0"/>
            <a:t>hiện</a:t>
          </a:r>
          <a:r>
            <a:rPr lang="en-US" sz="1400" baseline="0" dirty="0" smtClean="0"/>
            <a:t> </a:t>
          </a:r>
          <a:r>
            <a:rPr lang="en-US" sz="1400" baseline="0" dirty="0" err="1" smtClean="0"/>
            <a:t>các</a:t>
          </a:r>
          <a:r>
            <a:rPr lang="en-US" sz="1400" baseline="0" dirty="0" smtClean="0"/>
            <a:t> </a:t>
          </a:r>
          <a:r>
            <a:rPr lang="en-US" sz="1400" baseline="0" dirty="0" err="1" smtClean="0"/>
            <a:t>nhiệm</a:t>
          </a:r>
          <a:r>
            <a:rPr lang="en-US" sz="1400" baseline="0" dirty="0" smtClean="0"/>
            <a:t> </a:t>
          </a:r>
          <a:r>
            <a:rPr lang="en-US" sz="1400" baseline="0" dirty="0" err="1" smtClean="0"/>
            <a:t>vụ</a:t>
          </a:r>
          <a:r>
            <a:rPr lang="en-US" sz="1400" baseline="0" dirty="0" smtClean="0"/>
            <a:t> </a:t>
          </a:r>
          <a:r>
            <a:rPr lang="en-US" sz="1400" baseline="0" dirty="0" err="1" smtClean="0"/>
            <a:t>cần</a:t>
          </a:r>
          <a:r>
            <a:rPr lang="en-US" sz="1400" baseline="0" dirty="0" smtClean="0"/>
            <a:t> </a:t>
          </a:r>
          <a:r>
            <a:rPr lang="en-US" sz="1400" baseline="0" dirty="0" err="1" smtClean="0"/>
            <a:t>thiết</a:t>
          </a:r>
          <a:r>
            <a:rPr lang="en-US" sz="1400" baseline="0" dirty="0" smtClean="0"/>
            <a:t> </a:t>
          </a:r>
          <a:r>
            <a:rPr lang="en-US" sz="1400" baseline="0" dirty="0" err="1" smtClean="0"/>
            <a:t>cho</a:t>
          </a:r>
          <a:r>
            <a:rPr lang="en-US" sz="1400" baseline="0" dirty="0" smtClean="0"/>
            <a:t> CT </a:t>
          </a:r>
          <a:r>
            <a:rPr lang="en-US" sz="1400" baseline="0" dirty="0" err="1" smtClean="0"/>
            <a:t>của</a:t>
          </a:r>
          <a:r>
            <a:rPr lang="en-US" sz="1400" baseline="0" dirty="0" smtClean="0"/>
            <a:t> </a:t>
          </a:r>
          <a:r>
            <a:rPr lang="en-US" sz="1400" baseline="0" dirty="0" err="1" smtClean="0"/>
            <a:t>người</a:t>
          </a:r>
          <a:r>
            <a:rPr lang="en-US" sz="1400" baseline="0" dirty="0" smtClean="0"/>
            <a:t> </a:t>
          </a:r>
          <a:r>
            <a:rPr lang="en-US" sz="1400" baseline="0" dirty="0" err="1" smtClean="0"/>
            <a:t>dùng</a:t>
          </a:r>
          <a:endParaRPr lang="en-US" sz="1400" baseline="0" dirty="0"/>
        </a:p>
      </dgm:t>
    </dgm:pt>
    <dgm:pt modelId="{338C836A-706C-E741-9282-BB95FB959959}" type="parTrans" cxnId="{530242D0-8751-D944-B7DD-F5AF4EE4E212}">
      <dgm:prSet/>
      <dgm:spPr/>
      <dgm:t>
        <a:bodyPr/>
        <a:lstStyle/>
        <a:p>
          <a:endParaRPr lang="en-US"/>
        </a:p>
      </dgm:t>
    </dgm:pt>
    <dgm:pt modelId="{0A4946DF-6975-424B-8C55-FBDBB9EFBF24}" type="sibTrans" cxnId="{530242D0-8751-D944-B7DD-F5AF4EE4E212}">
      <dgm:prSet/>
      <dgm:spPr/>
      <dgm:t>
        <a:bodyPr/>
        <a:lstStyle/>
        <a:p>
          <a:endParaRPr lang="en-US"/>
        </a:p>
      </dgm:t>
    </dgm:pt>
    <dgm:pt modelId="{368E56FE-E33F-F441-A5B4-E4298CE5E317}">
      <dgm:prSet phldrT="[Text]" custT="1"/>
      <dgm:spPr/>
      <dgm:t>
        <a:bodyPr/>
        <a:lstStyle/>
        <a:p>
          <a:pPr marL="0" marR="0" lvl="1" indent="0" defTabSz="914400" eaLnBrk="1" fontAlgn="auto" latinLnBrk="0" hangingPunct="1">
            <a:lnSpc>
              <a:spcPct val="100000"/>
            </a:lnSpc>
            <a:spcBef>
              <a:spcPts val="0"/>
            </a:spcBef>
            <a:spcAft>
              <a:spcPts val="0"/>
            </a:spcAft>
            <a:buClrTx/>
            <a:buSzTx/>
            <a:buFontTx/>
            <a:buNone/>
            <a:tabLst/>
            <a:defRPr/>
          </a:pP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CPU </a:t>
          </a:r>
          <a:r>
            <a:rPr lang="en-US" sz="1400" dirty="0" err="1" smtClean="0">
              <a:latin typeface="Arial"/>
              <a:cs typeface="Arial"/>
            </a:rPr>
            <a:t>thực</a:t>
          </a:r>
          <a:r>
            <a:rPr lang="en-US" sz="1400" dirty="0" smtClean="0">
              <a:latin typeface="Arial"/>
              <a:cs typeface="Arial"/>
            </a:rPr>
            <a:t> </a:t>
          </a:r>
          <a:r>
            <a:rPr lang="en-US" sz="1400" dirty="0" err="1" smtClean="0">
              <a:latin typeface="Arial"/>
              <a:cs typeface="Arial"/>
            </a:rPr>
            <a:t>hiện</a:t>
          </a:r>
          <a:r>
            <a:rPr lang="en-US" sz="1400" dirty="0" smtClean="0">
              <a:latin typeface="Arial"/>
              <a:cs typeface="Arial"/>
            </a:rPr>
            <a:t> </a:t>
          </a:r>
          <a:r>
            <a:rPr lang="en-US" sz="1400" dirty="0" err="1" smtClean="0">
              <a:latin typeface="Arial"/>
              <a:cs typeface="Arial"/>
            </a:rPr>
            <a:t>mã</a:t>
          </a:r>
          <a:r>
            <a:rPr lang="en-US" sz="1400" dirty="0" smtClean="0">
              <a:latin typeface="Arial"/>
              <a:cs typeface="Arial"/>
            </a:rPr>
            <a:t> </a:t>
          </a:r>
          <a:r>
            <a:rPr lang="en-US" sz="1400" dirty="0" err="1" smtClean="0">
              <a:latin typeface="Arial"/>
              <a:cs typeface="Arial"/>
            </a:rPr>
            <a:t>lệnh</a:t>
          </a:r>
          <a:r>
            <a:rPr lang="en-US" sz="1400" dirty="0" smtClean="0">
              <a:latin typeface="Arial"/>
              <a:cs typeface="Arial"/>
            </a:rPr>
            <a:t> </a:t>
          </a:r>
          <a:r>
            <a:rPr lang="en-US" sz="1400" dirty="0" err="1" smtClean="0">
              <a:latin typeface="Arial"/>
              <a:cs typeface="Arial"/>
            </a:rPr>
            <a:t>của</a:t>
          </a:r>
          <a:r>
            <a:rPr lang="en-US" sz="1400" dirty="0" smtClean="0">
              <a:latin typeface="Arial"/>
              <a:cs typeface="Arial"/>
            </a:rPr>
            <a:t> </a:t>
          </a:r>
          <a:r>
            <a:rPr lang="en-US" sz="1400" dirty="0" err="1" smtClean="0">
              <a:latin typeface="Arial"/>
              <a:cs typeface="Arial"/>
            </a:rPr>
            <a:t>chương</a:t>
          </a:r>
          <a:r>
            <a:rPr lang="en-US" sz="1400" dirty="0" smtClean="0">
              <a:latin typeface="Arial"/>
              <a:cs typeface="Arial"/>
            </a:rPr>
            <a:t> </a:t>
          </a:r>
          <a:r>
            <a:rPr lang="en-US" sz="1400" dirty="0" err="1" smtClean="0">
              <a:latin typeface="Arial"/>
              <a:cs typeface="Arial"/>
            </a:rPr>
            <a:t>trình</a:t>
          </a:r>
          <a:endParaRPr lang="en-US" sz="1400" dirty="0" smtClean="0">
            <a:latin typeface="Arial"/>
            <a:cs typeface="Arial"/>
          </a:endParaRPr>
        </a:p>
      </dgm:t>
    </dgm:pt>
    <dgm:pt modelId="{82A94EF9-AE3A-1B45-96CB-AC5E80D5F2EA}" type="parTrans" cxnId="{B4D486B5-5626-6644-91DD-FD74FB658B19}">
      <dgm:prSet/>
      <dgm:spPr/>
      <dgm:t>
        <a:bodyPr/>
        <a:lstStyle/>
        <a:p>
          <a:endParaRPr lang="en-US"/>
        </a:p>
      </dgm:t>
    </dgm:pt>
    <dgm:pt modelId="{A9A7901D-C931-1245-B23F-F3CE91AEE261}" type="sibTrans" cxnId="{B4D486B5-5626-6644-91DD-FD74FB658B19}">
      <dgm:prSet/>
      <dgm:spPr/>
      <dgm:t>
        <a:bodyPr/>
        <a:lstStyle/>
        <a:p>
          <a:endParaRPr lang="en-US"/>
        </a:p>
      </dgm:t>
    </dgm:pt>
    <dgm:pt modelId="{3EA60A82-B12D-C844-BB79-FCB69FBECCDF}" type="pres">
      <dgm:prSet presAssocID="{4E95F7ED-60FC-584E-8413-FADA208CC8F9}" presName="hierChild1" presStyleCnt="0">
        <dgm:presLayoutVars>
          <dgm:chPref val="1"/>
          <dgm:dir/>
          <dgm:animOne val="branch"/>
          <dgm:animLvl val="lvl"/>
          <dgm:resizeHandles/>
        </dgm:presLayoutVars>
      </dgm:prSet>
      <dgm:spPr/>
      <dgm:t>
        <a:bodyPr/>
        <a:lstStyle/>
        <a:p>
          <a:endParaRPr lang="en-US"/>
        </a:p>
      </dgm:t>
    </dgm:pt>
    <dgm:pt modelId="{EF396977-1E64-D149-A4FC-F2D9ED4A3E14}" type="pres">
      <dgm:prSet presAssocID="{0E44B4F0-478D-644E-8539-C5E31335A6F3}" presName="hierRoot1" presStyleCnt="0"/>
      <dgm:spPr/>
      <dgm:t>
        <a:bodyPr/>
        <a:lstStyle/>
        <a:p>
          <a:endParaRPr lang="en-US"/>
        </a:p>
      </dgm:t>
    </dgm:pt>
    <dgm:pt modelId="{C39FF158-18DD-F640-8B3E-ADBD1D969145}" type="pres">
      <dgm:prSet presAssocID="{0E44B4F0-478D-644E-8539-C5E31335A6F3}" presName="composite" presStyleCnt="0"/>
      <dgm:spPr/>
      <dgm:t>
        <a:bodyPr/>
        <a:lstStyle/>
        <a:p>
          <a:endParaRPr lang="en-US"/>
        </a:p>
      </dgm:t>
    </dgm:pt>
    <dgm:pt modelId="{1EA72742-D8CA-BC4E-A950-0B2B25A95A29}" type="pres">
      <dgm:prSet presAssocID="{0E44B4F0-478D-644E-8539-C5E31335A6F3}" presName="background" presStyleLbl="node0" presStyleIdx="0" presStyleCnt="1"/>
      <dgm:spPr/>
      <dgm:t>
        <a:bodyPr/>
        <a:lstStyle/>
        <a:p>
          <a:endParaRPr lang="en-US"/>
        </a:p>
      </dgm:t>
    </dgm:pt>
    <dgm:pt modelId="{D22CA2D2-8912-934B-AD4D-1ADE58F45171}" type="pres">
      <dgm:prSet presAssocID="{0E44B4F0-478D-644E-8539-C5E31335A6F3}" presName="text" presStyleLbl="fgAcc0" presStyleIdx="0" presStyleCnt="1">
        <dgm:presLayoutVars>
          <dgm:chPref val="3"/>
        </dgm:presLayoutVars>
      </dgm:prSet>
      <dgm:spPr/>
      <dgm:t>
        <a:bodyPr/>
        <a:lstStyle/>
        <a:p>
          <a:endParaRPr lang="en-US"/>
        </a:p>
      </dgm:t>
    </dgm:pt>
    <dgm:pt modelId="{21C56D68-A8DE-3E44-8EC7-45476BCAEDF9}" type="pres">
      <dgm:prSet presAssocID="{0E44B4F0-478D-644E-8539-C5E31335A6F3}" presName="hierChild2" presStyleCnt="0"/>
      <dgm:spPr/>
      <dgm:t>
        <a:bodyPr/>
        <a:lstStyle/>
        <a:p>
          <a:endParaRPr lang="en-US"/>
        </a:p>
      </dgm:t>
    </dgm:pt>
    <dgm:pt modelId="{0CCAC575-9F33-EB43-82BB-A6DB7D415B69}" type="pres">
      <dgm:prSet presAssocID="{770FE1F8-204B-8E4F-B881-CD344CB7837B}" presName="Name10" presStyleLbl="parChTrans1D2" presStyleIdx="0" presStyleCnt="2"/>
      <dgm:spPr/>
      <dgm:t>
        <a:bodyPr/>
        <a:lstStyle/>
        <a:p>
          <a:endParaRPr lang="en-US"/>
        </a:p>
      </dgm:t>
    </dgm:pt>
    <dgm:pt modelId="{B52B2C6C-6F45-E94E-8DFF-87879410B960}" type="pres">
      <dgm:prSet presAssocID="{ADC0E16A-6884-704E-9464-6EBED3DFCBCC}" presName="hierRoot2" presStyleCnt="0"/>
      <dgm:spPr/>
      <dgm:t>
        <a:bodyPr/>
        <a:lstStyle/>
        <a:p>
          <a:endParaRPr lang="en-US"/>
        </a:p>
      </dgm:t>
    </dgm:pt>
    <dgm:pt modelId="{41BA0888-678B-354A-ACAC-0B4DE0A9ED27}" type="pres">
      <dgm:prSet presAssocID="{ADC0E16A-6884-704E-9464-6EBED3DFCBCC}" presName="composite2" presStyleCnt="0"/>
      <dgm:spPr/>
      <dgm:t>
        <a:bodyPr/>
        <a:lstStyle/>
        <a:p>
          <a:endParaRPr lang="en-US"/>
        </a:p>
      </dgm:t>
    </dgm:pt>
    <dgm:pt modelId="{A09ADA17-9386-A24C-B3A8-5B2BE9CC6E1E}" type="pres">
      <dgm:prSet presAssocID="{ADC0E16A-6884-704E-9464-6EBED3DFCBCC}" presName="background2" presStyleLbl="node2" presStyleIdx="0" presStyleCnt="2"/>
      <dgm:spPr/>
      <dgm:t>
        <a:bodyPr/>
        <a:lstStyle/>
        <a:p>
          <a:endParaRPr lang="en-US"/>
        </a:p>
      </dgm:t>
    </dgm:pt>
    <dgm:pt modelId="{D2C3E179-4045-C24A-8E15-61F0BF0145F3}" type="pres">
      <dgm:prSet presAssocID="{ADC0E16A-6884-704E-9464-6EBED3DFCBCC}" presName="text2" presStyleLbl="fgAcc2" presStyleIdx="0" presStyleCnt="2">
        <dgm:presLayoutVars>
          <dgm:chPref val="3"/>
        </dgm:presLayoutVars>
      </dgm:prSet>
      <dgm:spPr/>
      <dgm:t>
        <a:bodyPr/>
        <a:lstStyle/>
        <a:p>
          <a:endParaRPr lang="en-US"/>
        </a:p>
      </dgm:t>
    </dgm:pt>
    <dgm:pt modelId="{F00EEB28-B0D4-C14E-ADD5-0E6265D13C42}" type="pres">
      <dgm:prSet presAssocID="{ADC0E16A-6884-704E-9464-6EBED3DFCBCC}" presName="hierChild3" presStyleCnt="0"/>
      <dgm:spPr/>
      <dgm:t>
        <a:bodyPr/>
        <a:lstStyle/>
        <a:p>
          <a:endParaRPr lang="en-US"/>
        </a:p>
      </dgm:t>
    </dgm:pt>
    <dgm:pt modelId="{D8CDFB14-95AD-EB43-AD81-AC0C770F8E1A}" type="pres">
      <dgm:prSet presAssocID="{0A806145-396C-5245-AA1C-F427523B9480}" presName="Name17" presStyleLbl="parChTrans1D3" presStyleIdx="0" presStyleCnt="4"/>
      <dgm:spPr/>
      <dgm:t>
        <a:bodyPr/>
        <a:lstStyle/>
        <a:p>
          <a:endParaRPr lang="en-US"/>
        </a:p>
      </dgm:t>
    </dgm:pt>
    <dgm:pt modelId="{CEFB26B9-AEC8-5749-863C-62D51CAC2E40}" type="pres">
      <dgm:prSet presAssocID="{CF1272A6-8A4A-824A-8ACA-5CC19C7360A2}" presName="hierRoot3" presStyleCnt="0"/>
      <dgm:spPr/>
      <dgm:t>
        <a:bodyPr/>
        <a:lstStyle/>
        <a:p>
          <a:endParaRPr lang="en-US"/>
        </a:p>
      </dgm:t>
    </dgm:pt>
    <dgm:pt modelId="{05591C9B-BBB7-8944-BCC6-AC4C209DB874}" type="pres">
      <dgm:prSet presAssocID="{CF1272A6-8A4A-824A-8ACA-5CC19C7360A2}" presName="composite3" presStyleCnt="0"/>
      <dgm:spPr/>
      <dgm:t>
        <a:bodyPr/>
        <a:lstStyle/>
        <a:p>
          <a:endParaRPr lang="en-US"/>
        </a:p>
      </dgm:t>
    </dgm:pt>
    <dgm:pt modelId="{623A0BA9-2CAA-5C4E-8F94-4C2662F3D426}" type="pres">
      <dgm:prSet presAssocID="{CF1272A6-8A4A-824A-8ACA-5CC19C7360A2}" presName="background3" presStyleLbl="node3" presStyleIdx="0" presStyleCnt="4"/>
      <dgm:spPr/>
      <dgm:t>
        <a:bodyPr/>
        <a:lstStyle/>
        <a:p>
          <a:endParaRPr lang="en-US"/>
        </a:p>
      </dgm:t>
    </dgm:pt>
    <dgm:pt modelId="{E1A040A0-3770-8E48-970C-51EC320CAF82}" type="pres">
      <dgm:prSet presAssocID="{CF1272A6-8A4A-824A-8ACA-5CC19C7360A2}" presName="text3" presStyleLbl="fgAcc3" presStyleIdx="0" presStyleCnt="4">
        <dgm:presLayoutVars>
          <dgm:chPref val="3"/>
        </dgm:presLayoutVars>
      </dgm:prSet>
      <dgm:spPr/>
      <dgm:t>
        <a:bodyPr/>
        <a:lstStyle/>
        <a:p>
          <a:endParaRPr lang="en-US"/>
        </a:p>
      </dgm:t>
    </dgm:pt>
    <dgm:pt modelId="{8E9CC245-DF46-AB40-B956-049A9A98D3BB}" type="pres">
      <dgm:prSet presAssocID="{CF1272A6-8A4A-824A-8ACA-5CC19C7360A2}" presName="hierChild4" presStyleCnt="0"/>
      <dgm:spPr/>
      <dgm:t>
        <a:bodyPr/>
        <a:lstStyle/>
        <a:p>
          <a:endParaRPr lang="en-US"/>
        </a:p>
      </dgm:t>
    </dgm:pt>
    <dgm:pt modelId="{276AD4E2-3187-5745-8859-9D74662F7A65}" type="pres">
      <dgm:prSet presAssocID="{13691A2A-D769-5D40-83A0-FBDCC55747DC}" presName="Name17" presStyleLbl="parChTrans1D3" presStyleIdx="1" presStyleCnt="4"/>
      <dgm:spPr/>
      <dgm:t>
        <a:bodyPr/>
        <a:lstStyle/>
        <a:p>
          <a:endParaRPr lang="en-US"/>
        </a:p>
      </dgm:t>
    </dgm:pt>
    <dgm:pt modelId="{D7155902-7C82-4C49-91E6-078BD2A8A085}" type="pres">
      <dgm:prSet presAssocID="{35E510FA-13EA-3448-8DAD-95BFE1A4ED15}" presName="hierRoot3" presStyleCnt="0"/>
      <dgm:spPr/>
      <dgm:t>
        <a:bodyPr/>
        <a:lstStyle/>
        <a:p>
          <a:endParaRPr lang="en-US"/>
        </a:p>
      </dgm:t>
    </dgm:pt>
    <dgm:pt modelId="{45233D1C-484A-8747-87B9-433EFDFFB6C0}" type="pres">
      <dgm:prSet presAssocID="{35E510FA-13EA-3448-8DAD-95BFE1A4ED15}" presName="composite3" presStyleCnt="0"/>
      <dgm:spPr/>
      <dgm:t>
        <a:bodyPr/>
        <a:lstStyle/>
        <a:p>
          <a:endParaRPr lang="en-US"/>
        </a:p>
      </dgm:t>
    </dgm:pt>
    <dgm:pt modelId="{419F3A1A-4048-E74B-864D-844AF5D3EC1B}" type="pres">
      <dgm:prSet presAssocID="{35E510FA-13EA-3448-8DAD-95BFE1A4ED15}" presName="background3" presStyleLbl="node3" presStyleIdx="1" presStyleCnt="4"/>
      <dgm:spPr/>
      <dgm:t>
        <a:bodyPr/>
        <a:lstStyle/>
        <a:p>
          <a:endParaRPr lang="en-US"/>
        </a:p>
      </dgm:t>
    </dgm:pt>
    <dgm:pt modelId="{A20835A9-65C8-DF46-845D-D0178FC37C76}" type="pres">
      <dgm:prSet presAssocID="{35E510FA-13EA-3448-8DAD-95BFE1A4ED15}" presName="text3" presStyleLbl="fgAcc3" presStyleIdx="1" presStyleCnt="4" custScaleY="101053">
        <dgm:presLayoutVars>
          <dgm:chPref val="3"/>
        </dgm:presLayoutVars>
      </dgm:prSet>
      <dgm:spPr/>
      <dgm:t>
        <a:bodyPr/>
        <a:lstStyle/>
        <a:p>
          <a:endParaRPr lang="en-US"/>
        </a:p>
      </dgm:t>
    </dgm:pt>
    <dgm:pt modelId="{9B173E83-56BB-FC49-975F-767B65D0FE6A}" type="pres">
      <dgm:prSet presAssocID="{35E510FA-13EA-3448-8DAD-95BFE1A4ED15}" presName="hierChild4" presStyleCnt="0"/>
      <dgm:spPr/>
      <dgm:t>
        <a:bodyPr/>
        <a:lstStyle/>
        <a:p>
          <a:endParaRPr lang="en-US"/>
        </a:p>
      </dgm:t>
    </dgm:pt>
    <dgm:pt modelId="{A405E8B2-EC12-8B47-BF50-DCE2E1FA7759}" type="pres">
      <dgm:prSet presAssocID="{4977BC75-60CE-8B46-AD69-E74485674B67}" presName="Name10" presStyleLbl="parChTrans1D2" presStyleIdx="1" presStyleCnt="2"/>
      <dgm:spPr/>
      <dgm:t>
        <a:bodyPr/>
        <a:lstStyle/>
        <a:p>
          <a:endParaRPr lang="en-US"/>
        </a:p>
      </dgm:t>
    </dgm:pt>
    <dgm:pt modelId="{154AF8EA-647C-2D4C-881C-6EF32DA83B85}" type="pres">
      <dgm:prSet presAssocID="{9DB0BC64-4BD9-924E-A273-0C66B4900B19}" presName="hierRoot2" presStyleCnt="0"/>
      <dgm:spPr/>
      <dgm:t>
        <a:bodyPr/>
        <a:lstStyle/>
        <a:p>
          <a:endParaRPr lang="en-US"/>
        </a:p>
      </dgm:t>
    </dgm:pt>
    <dgm:pt modelId="{F2A4765D-4A7C-9F40-8095-4BBA367EFAF1}" type="pres">
      <dgm:prSet presAssocID="{9DB0BC64-4BD9-924E-A273-0C66B4900B19}" presName="composite2" presStyleCnt="0"/>
      <dgm:spPr/>
      <dgm:t>
        <a:bodyPr/>
        <a:lstStyle/>
        <a:p>
          <a:endParaRPr lang="en-US"/>
        </a:p>
      </dgm:t>
    </dgm:pt>
    <dgm:pt modelId="{93BCE4A7-B053-8243-B6A3-B0E84B8503D8}" type="pres">
      <dgm:prSet presAssocID="{9DB0BC64-4BD9-924E-A273-0C66B4900B19}" presName="background2" presStyleLbl="node2" presStyleIdx="1" presStyleCnt="2"/>
      <dgm:spPr/>
      <dgm:t>
        <a:bodyPr/>
        <a:lstStyle/>
        <a:p>
          <a:endParaRPr lang="en-US"/>
        </a:p>
      </dgm:t>
    </dgm:pt>
    <dgm:pt modelId="{9443B9D4-9693-2C4F-9201-FB17B056811C}" type="pres">
      <dgm:prSet presAssocID="{9DB0BC64-4BD9-924E-A273-0C66B4900B19}" presName="text2" presStyleLbl="fgAcc2" presStyleIdx="1" presStyleCnt="2">
        <dgm:presLayoutVars>
          <dgm:chPref val="3"/>
        </dgm:presLayoutVars>
      </dgm:prSet>
      <dgm:spPr/>
      <dgm:t>
        <a:bodyPr/>
        <a:lstStyle/>
        <a:p>
          <a:endParaRPr lang="en-US"/>
        </a:p>
      </dgm:t>
    </dgm:pt>
    <dgm:pt modelId="{8F7CA0DC-F01E-5848-BD00-D6BDF7CF44AD}" type="pres">
      <dgm:prSet presAssocID="{9DB0BC64-4BD9-924E-A273-0C66B4900B19}" presName="hierChild3" presStyleCnt="0"/>
      <dgm:spPr/>
      <dgm:t>
        <a:bodyPr/>
        <a:lstStyle/>
        <a:p>
          <a:endParaRPr lang="en-US"/>
        </a:p>
      </dgm:t>
    </dgm:pt>
    <dgm:pt modelId="{30A835F5-7F4A-7143-A41F-990C0F24F36C}" type="pres">
      <dgm:prSet presAssocID="{90DBBBAD-3716-7C4B-BEF0-531AEB4BF367}" presName="Name17" presStyleLbl="parChTrans1D3" presStyleIdx="2" presStyleCnt="4"/>
      <dgm:spPr/>
      <dgm:t>
        <a:bodyPr/>
        <a:lstStyle/>
        <a:p>
          <a:endParaRPr lang="en-US"/>
        </a:p>
      </dgm:t>
    </dgm:pt>
    <dgm:pt modelId="{EFFF4495-5149-084D-8777-36913F08FC73}" type="pres">
      <dgm:prSet presAssocID="{6008ABF8-2650-FF46-80D0-136CD0250D6E}" presName="hierRoot3" presStyleCnt="0"/>
      <dgm:spPr/>
      <dgm:t>
        <a:bodyPr/>
        <a:lstStyle/>
        <a:p>
          <a:endParaRPr lang="en-US"/>
        </a:p>
      </dgm:t>
    </dgm:pt>
    <dgm:pt modelId="{37A88A08-EDFB-3144-824E-EA4437F58274}" type="pres">
      <dgm:prSet presAssocID="{6008ABF8-2650-FF46-80D0-136CD0250D6E}" presName="composite3" presStyleCnt="0"/>
      <dgm:spPr/>
      <dgm:t>
        <a:bodyPr/>
        <a:lstStyle/>
        <a:p>
          <a:endParaRPr lang="en-US"/>
        </a:p>
      </dgm:t>
    </dgm:pt>
    <dgm:pt modelId="{A9EFA835-AC95-744F-BE40-99862EE8EF3A}" type="pres">
      <dgm:prSet presAssocID="{6008ABF8-2650-FF46-80D0-136CD0250D6E}" presName="background3" presStyleLbl="node3" presStyleIdx="2" presStyleCnt="4"/>
      <dgm:spPr/>
      <dgm:t>
        <a:bodyPr/>
        <a:lstStyle/>
        <a:p>
          <a:endParaRPr lang="en-US"/>
        </a:p>
      </dgm:t>
    </dgm:pt>
    <dgm:pt modelId="{23FAF5FE-F373-6441-BABA-317E6914BE40}" type="pres">
      <dgm:prSet presAssocID="{6008ABF8-2650-FF46-80D0-136CD0250D6E}" presName="text3" presStyleLbl="fgAcc3" presStyleIdx="2" presStyleCnt="4">
        <dgm:presLayoutVars>
          <dgm:chPref val="3"/>
        </dgm:presLayoutVars>
      </dgm:prSet>
      <dgm:spPr/>
      <dgm:t>
        <a:bodyPr/>
        <a:lstStyle/>
        <a:p>
          <a:endParaRPr lang="en-US"/>
        </a:p>
      </dgm:t>
    </dgm:pt>
    <dgm:pt modelId="{EBBAC63B-107A-EC47-8389-89DF33D8469C}" type="pres">
      <dgm:prSet presAssocID="{6008ABF8-2650-FF46-80D0-136CD0250D6E}" presName="hierChild4" presStyleCnt="0"/>
      <dgm:spPr/>
      <dgm:t>
        <a:bodyPr/>
        <a:lstStyle/>
        <a:p>
          <a:endParaRPr lang="en-US"/>
        </a:p>
      </dgm:t>
    </dgm:pt>
    <dgm:pt modelId="{6FB7EE10-4DAC-4640-8882-AE76EE53F166}" type="pres">
      <dgm:prSet presAssocID="{82A94EF9-AE3A-1B45-96CB-AC5E80D5F2EA}" presName="Name23" presStyleLbl="parChTrans1D4" presStyleIdx="0" presStyleCnt="2"/>
      <dgm:spPr/>
      <dgm:t>
        <a:bodyPr/>
        <a:lstStyle/>
        <a:p>
          <a:endParaRPr lang="en-US"/>
        </a:p>
      </dgm:t>
    </dgm:pt>
    <dgm:pt modelId="{D4E4FB30-2364-B54D-88F1-D0A6546F68C3}" type="pres">
      <dgm:prSet presAssocID="{368E56FE-E33F-F441-A5B4-E4298CE5E317}" presName="hierRoot4" presStyleCnt="0"/>
      <dgm:spPr/>
      <dgm:t>
        <a:bodyPr/>
        <a:lstStyle/>
        <a:p>
          <a:endParaRPr lang="en-US"/>
        </a:p>
      </dgm:t>
    </dgm:pt>
    <dgm:pt modelId="{778C2D1D-3F82-2548-B260-CE0356492A03}" type="pres">
      <dgm:prSet presAssocID="{368E56FE-E33F-F441-A5B4-E4298CE5E317}" presName="composite4" presStyleCnt="0"/>
      <dgm:spPr/>
      <dgm:t>
        <a:bodyPr/>
        <a:lstStyle/>
        <a:p>
          <a:endParaRPr lang="en-US"/>
        </a:p>
      </dgm:t>
    </dgm:pt>
    <dgm:pt modelId="{068EA989-1690-DE4D-A389-7E2D10550AED}" type="pres">
      <dgm:prSet presAssocID="{368E56FE-E33F-F441-A5B4-E4298CE5E317}" presName="background4" presStyleLbl="node4" presStyleIdx="0" presStyleCnt="2"/>
      <dgm:spPr/>
      <dgm:t>
        <a:bodyPr/>
        <a:lstStyle/>
        <a:p>
          <a:endParaRPr lang="en-US"/>
        </a:p>
      </dgm:t>
    </dgm:pt>
    <dgm:pt modelId="{3B3F23DE-AC9F-1847-A795-203084D36C19}" type="pres">
      <dgm:prSet presAssocID="{368E56FE-E33F-F441-A5B4-E4298CE5E317}" presName="text4" presStyleLbl="fgAcc4" presStyleIdx="0" presStyleCnt="2">
        <dgm:presLayoutVars>
          <dgm:chPref val="3"/>
        </dgm:presLayoutVars>
      </dgm:prSet>
      <dgm:spPr/>
      <dgm:t>
        <a:bodyPr/>
        <a:lstStyle/>
        <a:p>
          <a:endParaRPr lang="en-US"/>
        </a:p>
      </dgm:t>
    </dgm:pt>
    <dgm:pt modelId="{8257248C-34D9-E040-BB59-4669A31C7C08}" type="pres">
      <dgm:prSet presAssocID="{368E56FE-E33F-F441-A5B4-E4298CE5E317}" presName="hierChild5" presStyleCnt="0"/>
      <dgm:spPr/>
      <dgm:t>
        <a:bodyPr/>
        <a:lstStyle/>
        <a:p>
          <a:endParaRPr lang="en-US"/>
        </a:p>
      </dgm:t>
    </dgm:pt>
    <dgm:pt modelId="{BC86D497-B36D-9141-B56B-520AFED8C350}" type="pres">
      <dgm:prSet presAssocID="{075B616E-A6F6-5F4F-980C-0CC1D68E540D}" presName="Name17" presStyleLbl="parChTrans1D3" presStyleIdx="3" presStyleCnt="4"/>
      <dgm:spPr/>
      <dgm:t>
        <a:bodyPr/>
        <a:lstStyle/>
        <a:p>
          <a:endParaRPr lang="en-US"/>
        </a:p>
      </dgm:t>
    </dgm:pt>
    <dgm:pt modelId="{41073589-D97F-224D-A492-8522D0AA4738}" type="pres">
      <dgm:prSet presAssocID="{91E978CD-7507-3D45-A3BF-7EE73C26C4AD}" presName="hierRoot3" presStyleCnt="0"/>
      <dgm:spPr/>
      <dgm:t>
        <a:bodyPr/>
        <a:lstStyle/>
        <a:p>
          <a:endParaRPr lang="en-US"/>
        </a:p>
      </dgm:t>
    </dgm:pt>
    <dgm:pt modelId="{189D4C39-E2BD-D644-B51E-E8CF68282892}" type="pres">
      <dgm:prSet presAssocID="{91E978CD-7507-3D45-A3BF-7EE73C26C4AD}" presName="composite3" presStyleCnt="0"/>
      <dgm:spPr/>
      <dgm:t>
        <a:bodyPr/>
        <a:lstStyle/>
        <a:p>
          <a:endParaRPr lang="en-US"/>
        </a:p>
      </dgm:t>
    </dgm:pt>
    <dgm:pt modelId="{A481BF9B-4F5A-3B48-BF89-ED5174411E5F}" type="pres">
      <dgm:prSet presAssocID="{91E978CD-7507-3D45-A3BF-7EE73C26C4AD}" presName="background3" presStyleLbl="node3" presStyleIdx="3" presStyleCnt="4"/>
      <dgm:spPr/>
      <dgm:t>
        <a:bodyPr/>
        <a:lstStyle/>
        <a:p>
          <a:endParaRPr lang="en-US"/>
        </a:p>
      </dgm:t>
    </dgm:pt>
    <dgm:pt modelId="{48F8C438-5444-F349-882B-3B8CD96C6262}" type="pres">
      <dgm:prSet presAssocID="{91E978CD-7507-3D45-A3BF-7EE73C26C4AD}" presName="text3" presStyleLbl="fgAcc3" presStyleIdx="3" presStyleCnt="4">
        <dgm:presLayoutVars>
          <dgm:chPref val="3"/>
        </dgm:presLayoutVars>
      </dgm:prSet>
      <dgm:spPr/>
      <dgm:t>
        <a:bodyPr/>
        <a:lstStyle/>
        <a:p>
          <a:endParaRPr lang="en-US"/>
        </a:p>
      </dgm:t>
    </dgm:pt>
    <dgm:pt modelId="{7361F843-1A3C-C440-8867-663FBDF66A12}" type="pres">
      <dgm:prSet presAssocID="{91E978CD-7507-3D45-A3BF-7EE73C26C4AD}" presName="hierChild4" presStyleCnt="0"/>
      <dgm:spPr/>
      <dgm:t>
        <a:bodyPr/>
        <a:lstStyle/>
        <a:p>
          <a:endParaRPr lang="en-US"/>
        </a:p>
      </dgm:t>
    </dgm:pt>
    <dgm:pt modelId="{18BFA4AC-C358-5D44-8AB6-5A4A9E72CBE6}" type="pres">
      <dgm:prSet presAssocID="{338C836A-706C-E741-9282-BB95FB959959}" presName="Name23" presStyleLbl="parChTrans1D4" presStyleIdx="1" presStyleCnt="2"/>
      <dgm:spPr/>
      <dgm:t>
        <a:bodyPr/>
        <a:lstStyle/>
        <a:p>
          <a:endParaRPr lang="en-US"/>
        </a:p>
      </dgm:t>
    </dgm:pt>
    <dgm:pt modelId="{7C0BD5C9-9D76-FA4A-AF3A-9FC5E9E3CE21}" type="pres">
      <dgm:prSet presAssocID="{FAEF410C-2584-C24D-B228-A0FF55B03CD5}" presName="hierRoot4" presStyleCnt="0"/>
      <dgm:spPr/>
      <dgm:t>
        <a:bodyPr/>
        <a:lstStyle/>
        <a:p>
          <a:endParaRPr lang="en-US"/>
        </a:p>
      </dgm:t>
    </dgm:pt>
    <dgm:pt modelId="{608D7D57-3389-6942-B1D4-294E93C426B3}" type="pres">
      <dgm:prSet presAssocID="{FAEF410C-2584-C24D-B228-A0FF55B03CD5}" presName="composite4" presStyleCnt="0"/>
      <dgm:spPr/>
      <dgm:t>
        <a:bodyPr/>
        <a:lstStyle/>
        <a:p>
          <a:endParaRPr lang="en-US"/>
        </a:p>
      </dgm:t>
    </dgm:pt>
    <dgm:pt modelId="{98BBCABA-DD4F-F946-B3F7-640D5405C5AE}" type="pres">
      <dgm:prSet presAssocID="{FAEF410C-2584-C24D-B228-A0FF55B03CD5}" presName="background4" presStyleLbl="node4" presStyleIdx="1" presStyleCnt="2"/>
      <dgm:spPr/>
      <dgm:t>
        <a:bodyPr/>
        <a:lstStyle/>
        <a:p>
          <a:endParaRPr lang="en-US"/>
        </a:p>
      </dgm:t>
    </dgm:pt>
    <dgm:pt modelId="{E56677BB-FC7D-0F4F-B538-677B29050CB4}" type="pres">
      <dgm:prSet presAssocID="{FAEF410C-2584-C24D-B228-A0FF55B03CD5}" presName="text4" presStyleLbl="fgAcc4" presStyleIdx="1" presStyleCnt="2">
        <dgm:presLayoutVars>
          <dgm:chPref val="3"/>
        </dgm:presLayoutVars>
      </dgm:prSet>
      <dgm:spPr/>
      <dgm:t>
        <a:bodyPr/>
        <a:lstStyle/>
        <a:p>
          <a:endParaRPr lang="en-US"/>
        </a:p>
      </dgm:t>
    </dgm:pt>
    <dgm:pt modelId="{6EA3F64B-5188-8B48-B3C2-19FB4F46580B}" type="pres">
      <dgm:prSet presAssocID="{FAEF410C-2584-C24D-B228-A0FF55B03CD5}" presName="hierChild5" presStyleCnt="0"/>
      <dgm:spPr/>
      <dgm:t>
        <a:bodyPr/>
        <a:lstStyle/>
        <a:p>
          <a:endParaRPr lang="en-US"/>
        </a:p>
      </dgm:t>
    </dgm:pt>
  </dgm:ptLst>
  <dgm:cxnLst>
    <dgm:cxn modelId="{2E03BF46-FA2D-A245-9B3E-8FB1BD7F3BA3}" srcId="{4E95F7ED-60FC-584E-8413-FADA208CC8F9}" destId="{0E44B4F0-478D-644E-8539-C5E31335A6F3}" srcOrd="0" destOrd="0" parTransId="{E0BD020D-B2CF-2B42-AF3A-4ED973C59415}" sibTransId="{8EFD1348-8B6B-9245-9CEA-58673AAFC79F}"/>
    <dgm:cxn modelId="{3B687BCD-2818-FB49-855D-7AEFEADDE311}" srcId="{0E44B4F0-478D-644E-8539-C5E31335A6F3}" destId="{9DB0BC64-4BD9-924E-A273-0C66B4900B19}" srcOrd="1" destOrd="0" parTransId="{4977BC75-60CE-8B46-AD69-E74485674B67}" sibTransId="{BD22088B-2D4D-F34B-8E13-86DF9E8EDC50}"/>
    <dgm:cxn modelId="{AB9882C2-7F80-0E40-9C57-26B3BBCCDB7F}" type="presOf" srcId="{35E510FA-13EA-3448-8DAD-95BFE1A4ED15}" destId="{A20835A9-65C8-DF46-845D-D0178FC37C76}" srcOrd="0" destOrd="0" presId="urn:microsoft.com/office/officeart/2005/8/layout/hierarchy1"/>
    <dgm:cxn modelId="{95029B04-CE0A-C84B-AF3C-290B5863DE8F}" type="presOf" srcId="{9DB0BC64-4BD9-924E-A273-0C66B4900B19}" destId="{9443B9D4-9693-2C4F-9201-FB17B056811C}" srcOrd="0" destOrd="0" presId="urn:microsoft.com/office/officeart/2005/8/layout/hierarchy1"/>
    <dgm:cxn modelId="{D6468926-372D-F048-8B0F-1F0849CC7982}" srcId="{9DB0BC64-4BD9-924E-A273-0C66B4900B19}" destId="{91E978CD-7507-3D45-A3BF-7EE73C26C4AD}" srcOrd="1" destOrd="0" parTransId="{075B616E-A6F6-5F4F-980C-0CC1D68E540D}" sibTransId="{3F42E4D3-2F75-FE4D-A47A-42CC3B4D6498}"/>
    <dgm:cxn modelId="{39B958F5-EB5E-594A-B547-45956D535D3B}" type="presOf" srcId="{368E56FE-E33F-F441-A5B4-E4298CE5E317}" destId="{3B3F23DE-AC9F-1847-A795-203084D36C19}" srcOrd="0" destOrd="0" presId="urn:microsoft.com/office/officeart/2005/8/layout/hierarchy1"/>
    <dgm:cxn modelId="{062A8518-6FCA-9043-B932-171A3FA230AE}" type="presOf" srcId="{4977BC75-60CE-8B46-AD69-E74485674B67}" destId="{A405E8B2-EC12-8B47-BF50-DCE2E1FA7759}" srcOrd="0" destOrd="0" presId="urn:microsoft.com/office/officeart/2005/8/layout/hierarchy1"/>
    <dgm:cxn modelId="{B4D486B5-5626-6644-91DD-FD74FB658B19}" srcId="{6008ABF8-2650-FF46-80D0-136CD0250D6E}" destId="{368E56FE-E33F-F441-A5B4-E4298CE5E317}" srcOrd="0" destOrd="0" parTransId="{82A94EF9-AE3A-1B45-96CB-AC5E80D5F2EA}" sibTransId="{A9A7901D-C931-1245-B23F-F3CE91AEE261}"/>
    <dgm:cxn modelId="{3638A6BD-83EE-D947-9334-81C8291D42B4}" type="presOf" srcId="{338C836A-706C-E741-9282-BB95FB959959}" destId="{18BFA4AC-C358-5D44-8AB6-5A4A9E72CBE6}" srcOrd="0" destOrd="0" presId="urn:microsoft.com/office/officeart/2005/8/layout/hierarchy1"/>
    <dgm:cxn modelId="{393FBDE1-142F-2743-8813-2712EB9AFE6E}" type="presOf" srcId="{6008ABF8-2650-FF46-80D0-136CD0250D6E}" destId="{23FAF5FE-F373-6441-BABA-317E6914BE40}" srcOrd="0" destOrd="0" presId="urn:microsoft.com/office/officeart/2005/8/layout/hierarchy1"/>
    <dgm:cxn modelId="{D90EAFB3-E606-D54C-98CF-45342A2DB3A0}" srcId="{9DB0BC64-4BD9-924E-A273-0C66B4900B19}" destId="{6008ABF8-2650-FF46-80D0-136CD0250D6E}" srcOrd="0" destOrd="0" parTransId="{90DBBBAD-3716-7C4B-BEF0-531AEB4BF367}" sibTransId="{2260D2F1-CD80-C342-9705-1AA288F92E50}"/>
    <dgm:cxn modelId="{334526D4-3B98-D04F-84BD-154C9C7156A9}" type="presOf" srcId="{82A94EF9-AE3A-1B45-96CB-AC5E80D5F2EA}" destId="{6FB7EE10-4DAC-4640-8882-AE76EE53F166}" srcOrd="0" destOrd="0" presId="urn:microsoft.com/office/officeart/2005/8/layout/hierarchy1"/>
    <dgm:cxn modelId="{EE1891D2-A732-EE40-984B-77652BD7F0BF}" type="presOf" srcId="{0A806145-396C-5245-AA1C-F427523B9480}" destId="{D8CDFB14-95AD-EB43-AD81-AC0C770F8E1A}" srcOrd="0" destOrd="0" presId="urn:microsoft.com/office/officeart/2005/8/layout/hierarchy1"/>
    <dgm:cxn modelId="{B6BE78E9-6A37-DB4C-8D16-80AC44F8AEB8}" type="presOf" srcId="{0E44B4F0-478D-644E-8539-C5E31335A6F3}" destId="{D22CA2D2-8912-934B-AD4D-1ADE58F45171}" srcOrd="0" destOrd="0" presId="urn:microsoft.com/office/officeart/2005/8/layout/hierarchy1"/>
    <dgm:cxn modelId="{C00D9693-9506-FF4C-AC1F-7903DD9AD7B6}" type="presOf" srcId="{FAEF410C-2584-C24D-B228-A0FF55B03CD5}" destId="{E56677BB-FC7D-0F4F-B538-677B29050CB4}" srcOrd="0" destOrd="0" presId="urn:microsoft.com/office/officeart/2005/8/layout/hierarchy1"/>
    <dgm:cxn modelId="{E3F7B6B8-C0EF-5B42-9D53-AAF43A7F89E4}" srcId="{0E44B4F0-478D-644E-8539-C5E31335A6F3}" destId="{ADC0E16A-6884-704E-9464-6EBED3DFCBCC}" srcOrd="0" destOrd="0" parTransId="{770FE1F8-204B-8E4F-B881-CD344CB7837B}" sibTransId="{7932006E-892C-7141-A5BD-7CF410E4AFE1}"/>
    <dgm:cxn modelId="{8CCB1860-0F57-754A-84C7-B40C7DEB370E}" type="presOf" srcId="{075B616E-A6F6-5F4F-980C-0CC1D68E540D}" destId="{BC86D497-B36D-9141-B56B-520AFED8C350}" srcOrd="0" destOrd="0" presId="urn:microsoft.com/office/officeart/2005/8/layout/hierarchy1"/>
    <dgm:cxn modelId="{32CFF3DA-5F9E-CE46-9568-A01296C3C527}" type="presOf" srcId="{4E95F7ED-60FC-584E-8413-FADA208CC8F9}" destId="{3EA60A82-B12D-C844-BB79-FCB69FBECCDF}" srcOrd="0" destOrd="0" presId="urn:microsoft.com/office/officeart/2005/8/layout/hierarchy1"/>
    <dgm:cxn modelId="{F1FC46A8-3FD4-7B42-B29C-1CBF93D0E19B}" type="presOf" srcId="{13691A2A-D769-5D40-83A0-FBDCC55747DC}" destId="{276AD4E2-3187-5745-8859-9D74662F7A65}" srcOrd="0" destOrd="0" presId="urn:microsoft.com/office/officeart/2005/8/layout/hierarchy1"/>
    <dgm:cxn modelId="{89EA5BC6-613E-2148-9412-6E7471EFD044}" srcId="{ADC0E16A-6884-704E-9464-6EBED3DFCBCC}" destId="{35E510FA-13EA-3448-8DAD-95BFE1A4ED15}" srcOrd="1" destOrd="0" parTransId="{13691A2A-D769-5D40-83A0-FBDCC55747DC}" sibTransId="{11CB6147-3E0E-6949-8565-256713ABFCC6}"/>
    <dgm:cxn modelId="{ECFF8AA7-FD0A-3F48-AE97-85856F357726}" type="presOf" srcId="{770FE1F8-204B-8E4F-B881-CD344CB7837B}" destId="{0CCAC575-9F33-EB43-82BB-A6DB7D415B69}" srcOrd="0" destOrd="0" presId="urn:microsoft.com/office/officeart/2005/8/layout/hierarchy1"/>
    <dgm:cxn modelId="{2E160808-7212-7748-9D3C-9C96C597BCB2}" type="presOf" srcId="{ADC0E16A-6884-704E-9464-6EBED3DFCBCC}" destId="{D2C3E179-4045-C24A-8E15-61F0BF0145F3}" srcOrd="0" destOrd="0" presId="urn:microsoft.com/office/officeart/2005/8/layout/hierarchy1"/>
    <dgm:cxn modelId="{1471B687-746B-DD41-B454-8728B74EB3A1}" type="presOf" srcId="{CF1272A6-8A4A-824A-8ACA-5CC19C7360A2}" destId="{E1A040A0-3770-8E48-970C-51EC320CAF82}" srcOrd="0" destOrd="0" presId="urn:microsoft.com/office/officeart/2005/8/layout/hierarchy1"/>
    <dgm:cxn modelId="{7F3C70A0-2466-764B-8FA5-E3803AAFDDF9}" srcId="{ADC0E16A-6884-704E-9464-6EBED3DFCBCC}" destId="{CF1272A6-8A4A-824A-8ACA-5CC19C7360A2}" srcOrd="0" destOrd="0" parTransId="{0A806145-396C-5245-AA1C-F427523B9480}" sibTransId="{947DEB51-4442-3D4F-820C-7C06C0B8DBE6}"/>
    <dgm:cxn modelId="{8DB62061-6A43-1743-8F3F-8DD4B887F9D6}" type="presOf" srcId="{91E978CD-7507-3D45-A3BF-7EE73C26C4AD}" destId="{48F8C438-5444-F349-882B-3B8CD96C6262}" srcOrd="0" destOrd="0" presId="urn:microsoft.com/office/officeart/2005/8/layout/hierarchy1"/>
    <dgm:cxn modelId="{530242D0-8751-D944-B7DD-F5AF4EE4E212}" srcId="{91E978CD-7507-3D45-A3BF-7EE73C26C4AD}" destId="{FAEF410C-2584-C24D-B228-A0FF55B03CD5}" srcOrd="0" destOrd="0" parTransId="{338C836A-706C-E741-9282-BB95FB959959}" sibTransId="{0A4946DF-6975-424B-8C55-FBDBB9EFBF24}"/>
    <dgm:cxn modelId="{1C75B391-A0D1-5D49-A46D-2DBA88042ECB}" type="presOf" srcId="{90DBBBAD-3716-7C4B-BEF0-531AEB4BF367}" destId="{30A835F5-7F4A-7143-A41F-990C0F24F36C}" srcOrd="0" destOrd="0" presId="urn:microsoft.com/office/officeart/2005/8/layout/hierarchy1"/>
    <dgm:cxn modelId="{ED9B8A6C-373C-A84F-9923-0A158AC25759}" type="presParOf" srcId="{3EA60A82-B12D-C844-BB79-FCB69FBECCDF}" destId="{EF396977-1E64-D149-A4FC-F2D9ED4A3E14}" srcOrd="0" destOrd="0" presId="urn:microsoft.com/office/officeart/2005/8/layout/hierarchy1"/>
    <dgm:cxn modelId="{3E839B58-C34F-6846-91A8-351888C130D9}" type="presParOf" srcId="{EF396977-1E64-D149-A4FC-F2D9ED4A3E14}" destId="{C39FF158-18DD-F640-8B3E-ADBD1D969145}" srcOrd="0" destOrd="0" presId="urn:microsoft.com/office/officeart/2005/8/layout/hierarchy1"/>
    <dgm:cxn modelId="{F4E727E0-9C64-044F-830E-2CBC6F5191B0}" type="presParOf" srcId="{C39FF158-18DD-F640-8B3E-ADBD1D969145}" destId="{1EA72742-D8CA-BC4E-A950-0B2B25A95A29}" srcOrd="0" destOrd="0" presId="urn:microsoft.com/office/officeart/2005/8/layout/hierarchy1"/>
    <dgm:cxn modelId="{B0AD58DC-1294-EF44-A064-3ABC809A5FC0}" type="presParOf" srcId="{C39FF158-18DD-F640-8B3E-ADBD1D969145}" destId="{D22CA2D2-8912-934B-AD4D-1ADE58F45171}" srcOrd="1" destOrd="0" presId="urn:microsoft.com/office/officeart/2005/8/layout/hierarchy1"/>
    <dgm:cxn modelId="{655E5726-33AD-094C-8D6F-0B38179E0FCA}" type="presParOf" srcId="{EF396977-1E64-D149-A4FC-F2D9ED4A3E14}" destId="{21C56D68-A8DE-3E44-8EC7-45476BCAEDF9}" srcOrd="1" destOrd="0" presId="urn:microsoft.com/office/officeart/2005/8/layout/hierarchy1"/>
    <dgm:cxn modelId="{044E538E-D837-8E45-9D2A-BEF50D775774}" type="presParOf" srcId="{21C56D68-A8DE-3E44-8EC7-45476BCAEDF9}" destId="{0CCAC575-9F33-EB43-82BB-A6DB7D415B69}" srcOrd="0" destOrd="0" presId="urn:microsoft.com/office/officeart/2005/8/layout/hierarchy1"/>
    <dgm:cxn modelId="{60D96A76-30AD-2D48-BA77-6C2537B64371}" type="presParOf" srcId="{21C56D68-A8DE-3E44-8EC7-45476BCAEDF9}" destId="{B52B2C6C-6F45-E94E-8DFF-87879410B960}" srcOrd="1" destOrd="0" presId="urn:microsoft.com/office/officeart/2005/8/layout/hierarchy1"/>
    <dgm:cxn modelId="{C4BBFF4E-8AFD-E54C-98A0-BA76AC5CA65E}" type="presParOf" srcId="{B52B2C6C-6F45-E94E-8DFF-87879410B960}" destId="{41BA0888-678B-354A-ACAC-0B4DE0A9ED27}" srcOrd="0" destOrd="0" presId="urn:microsoft.com/office/officeart/2005/8/layout/hierarchy1"/>
    <dgm:cxn modelId="{2310DAA0-751C-3A45-A253-0928918223E7}" type="presParOf" srcId="{41BA0888-678B-354A-ACAC-0B4DE0A9ED27}" destId="{A09ADA17-9386-A24C-B3A8-5B2BE9CC6E1E}" srcOrd="0" destOrd="0" presId="urn:microsoft.com/office/officeart/2005/8/layout/hierarchy1"/>
    <dgm:cxn modelId="{06CDF1BB-EF9B-1D45-9620-39A3150EB4EF}" type="presParOf" srcId="{41BA0888-678B-354A-ACAC-0B4DE0A9ED27}" destId="{D2C3E179-4045-C24A-8E15-61F0BF0145F3}" srcOrd="1" destOrd="0" presId="urn:microsoft.com/office/officeart/2005/8/layout/hierarchy1"/>
    <dgm:cxn modelId="{47ABAB94-09E7-7547-B2FC-78FFE739961B}" type="presParOf" srcId="{B52B2C6C-6F45-E94E-8DFF-87879410B960}" destId="{F00EEB28-B0D4-C14E-ADD5-0E6265D13C42}" srcOrd="1" destOrd="0" presId="urn:microsoft.com/office/officeart/2005/8/layout/hierarchy1"/>
    <dgm:cxn modelId="{E397D55E-37C8-8D44-B322-D37458298538}" type="presParOf" srcId="{F00EEB28-B0D4-C14E-ADD5-0E6265D13C42}" destId="{D8CDFB14-95AD-EB43-AD81-AC0C770F8E1A}" srcOrd="0" destOrd="0" presId="urn:microsoft.com/office/officeart/2005/8/layout/hierarchy1"/>
    <dgm:cxn modelId="{4C0544E5-C143-CE47-9B8F-C475B8CF5FB3}" type="presParOf" srcId="{F00EEB28-B0D4-C14E-ADD5-0E6265D13C42}" destId="{CEFB26B9-AEC8-5749-863C-62D51CAC2E40}" srcOrd="1" destOrd="0" presId="urn:microsoft.com/office/officeart/2005/8/layout/hierarchy1"/>
    <dgm:cxn modelId="{A4581C4D-B788-3841-A3E8-891013317D69}" type="presParOf" srcId="{CEFB26B9-AEC8-5749-863C-62D51CAC2E40}" destId="{05591C9B-BBB7-8944-BCC6-AC4C209DB874}" srcOrd="0" destOrd="0" presId="urn:microsoft.com/office/officeart/2005/8/layout/hierarchy1"/>
    <dgm:cxn modelId="{1A763EE5-FF4C-064A-AE94-8BD4DBB44DD8}" type="presParOf" srcId="{05591C9B-BBB7-8944-BCC6-AC4C209DB874}" destId="{623A0BA9-2CAA-5C4E-8F94-4C2662F3D426}" srcOrd="0" destOrd="0" presId="urn:microsoft.com/office/officeart/2005/8/layout/hierarchy1"/>
    <dgm:cxn modelId="{65187712-C2F4-0341-9E24-51CA1C23D72A}" type="presParOf" srcId="{05591C9B-BBB7-8944-BCC6-AC4C209DB874}" destId="{E1A040A0-3770-8E48-970C-51EC320CAF82}" srcOrd="1" destOrd="0" presId="urn:microsoft.com/office/officeart/2005/8/layout/hierarchy1"/>
    <dgm:cxn modelId="{E235DE9F-AB98-FD45-A82D-AAAECD551B0F}" type="presParOf" srcId="{CEFB26B9-AEC8-5749-863C-62D51CAC2E40}" destId="{8E9CC245-DF46-AB40-B956-049A9A98D3BB}" srcOrd="1" destOrd="0" presId="urn:microsoft.com/office/officeart/2005/8/layout/hierarchy1"/>
    <dgm:cxn modelId="{7CA34D43-FD51-8C49-B08F-6805F464176A}" type="presParOf" srcId="{F00EEB28-B0D4-C14E-ADD5-0E6265D13C42}" destId="{276AD4E2-3187-5745-8859-9D74662F7A65}" srcOrd="2" destOrd="0" presId="urn:microsoft.com/office/officeart/2005/8/layout/hierarchy1"/>
    <dgm:cxn modelId="{44548EF8-9E25-7B4A-8F3F-48625FF0F949}" type="presParOf" srcId="{F00EEB28-B0D4-C14E-ADD5-0E6265D13C42}" destId="{D7155902-7C82-4C49-91E6-078BD2A8A085}" srcOrd="3" destOrd="0" presId="urn:microsoft.com/office/officeart/2005/8/layout/hierarchy1"/>
    <dgm:cxn modelId="{33C71B37-25FE-8B4F-8C6B-483B9629C635}" type="presParOf" srcId="{D7155902-7C82-4C49-91E6-078BD2A8A085}" destId="{45233D1C-484A-8747-87B9-433EFDFFB6C0}" srcOrd="0" destOrd="0" presId="urn:microsoft.com/office/officeart/2005/8/layout/hierarchy1"/>
    <dgm:cxn modelId="{CCBB4E54-CF5D-D444-B9B5-B7706F11231F}" type="presParOf" srcId="{45233D1C-484A-8747-87B9-433EFDFFB6C0}" destId="{419F3A1A-4048-E74B-864D-844AF5D3EC1B}" srcOrd="0" destOrd="0" presId="urn:microsoft.com/office/officeart/2005/8/layout/hierarchy1"/>
    <dgm:cxn modelId="{E2CD11DD-40B7-F14A-BD98-865925C759F2}" type="presParOf" srcId="{45233D1C-484A-8747-87B9-433EFDFFB6C0}" destId="{A20835A9-65C8-DF46-845D-D0178FC37C76}" srcOrd="1" destOrd="0" presId="urn:microsoft.com/office/officeart/2005/8/layout/hierarchy1"/>
    <dgm:cxn modelId="{88E590D8-02C6-9643-B62F-C8527FECD52D}" type="presParOf" srcId="{D7155902-7C82-4C49-91E6-078BD2A8A085}" destId="{9B173E83-56BB-FC49-975F-767B65D0FE6A}" srcOrd="1" destOrd="0" presId="urn:microsoft.com/office/officeart/2005/8/layout/hierarchy1"/>
    <dgm:cxn modelId="{B1B0B481-CC51-B445-BADD-EBA261B42DA2}" type="presParOf" srcId="{21C56D68-A8DE-3E44-8EC7-45476BCAEDF9}" destId="{A405E8B2-EC12-8B47-BF50-DCE2E1FA7759}" srcOrd="2" destOrd="0" presId="urn:microsoft.com/office/officeart/2005/8/layout/hierarchy1"/>
    <dgm:cxn modelId="{F3E02A59-C74F-1640-8B05-CC573F4BFBB3}" type="presParOf" srcId="{21C56D68-A8DE-3E44-8EC7-45476BCAEDF9}" destId="{154AF8EA-647C-2D4C-881C-6EF32DA83B85}" srcOrd="3" destOrd="0" presId="urn:microsoft.com/office/officeart/2005/8/layout/hierarchy1"/>
    <dgm:cxn modelId="{600C0E7B-D5D1-904D-A221-5E02338A2B3D}" type="presParOf" srcId="{154AF8EA-647C-2D4C-881C-6EF32DA83B85}" destId="{F2A4765D-4A7C-9F40-8095-4BBA367EFAF1}" srcOrd="0" destOrd="0" presId="urn:microsoft.com/office/officeart/2005/8/layout/hierarchy1"/>
    <dgm:cxn modelId="{A79FE05D-287C-4740-AAC4-DE64DFDCD05F}" type="presParOf" srcId="{F2A4765D-4A7C-9F40-8095-4BBA367EFAF1}" destId="{93BCE4A7-B053-8243-B6A3-B0E84B8503D8}" srcOrd="0" destOrd="0" presId="urn:microsoft.com/office/officeart/2005/8/layout/hierarchy1"/>
    <dgm:cxn modelId="{498EE37A-3B88-FB41-94ED-44FD83558655}" type="presParOf" srcId="{F2A4765D-4A7C-9F40-8095-4BBA367EFAF1}" destId="{9443B9D4-9693-2C4F-9201-FB17B056811C}" srcOrd="1" destOrd="0" presId="urn:microsoft.com/office/officeart/2005/8/layout/hierarchy1"/>
    <dgm:cxn modelId="{FF6E54DC-2A74-8246-B9D4-1EADBAB7C417}" type="presParOf" srcId="{154AF8EA-647C-2D4C-881C-6EF32DA83B85}" destId="{8F7CA0DC-F01E-5848-BD00-D6BDF7CF44AD}" srcOrd="1" destOrd="0" presId="urn:microsoft.com/office/officeart/2005/8/layout/hierarchy1"/>
    <dgm:cxn modelId="{18623D1A-3AFB-7040-843D-8BC5369319D4}" type="presParOf" srcId="{8F7CA0DC-F01E-5848-BD00-D6BDF7CF44AD}" destId="{30A835F5-7F4A-7143-A41F-990C0F24F36C}" srcOrd="0" destOrd="0" presId="urn:microsoft.com/office/officeart/2005/8/layout/hierarchy1"/>
    <dgm:cxn modelId="{33A8FD5D-81D8-B54B-A681-B8ABBA29ED2F}" type="presParOf" srcId="{8F7CA0DC-F01E-5848-BD00-D6BDF7CF44AD}" destId="{EFFF4495-5149-084D-8777-36913F08FC73}" srcOrd="1" destOrd="0" presId="urn:microsoft.com/office/officeart/2005/8/layout/hierarchy1"/>
    <dgm:cxn modelId="{4E6B9845-619B-3E4A-B046-F3C04B05BB95}" type="presParOf" srcId="{EFFF4495-5149-084D-8777-36913F08FC73}" destId="{37A88A08-EDFB-3144-824E-EA4437F58274}" srcOrd="0" destOrd="0" presId="urn:microsoft.com/office/officeart/2005/8/layout/hierarchy1"/>
    <dgm:cxn modelId="{842F1BB9-1092-A34F-B468-DBD6CC19CC5A}" type="presParOf" srcId="{37A88A08-EDFB-3144-824E-EA4437F58274}" destId="{A9EFA835-AC95-744F-BE40-99862EE8EF3A}" srcOrd="0" destOrd="0" presId="urn:microsoft.com/office/officeart/2005/8/layout/hierarchy1"/>
    <dgm:cxn modelId="{7A556652-3727-C04C-8412-2E6CF08DBE79}" type="presParOf" srcId="{37A88A08-EDFB-3144-824E-EA4437F58274}" destId="{23FAF5FE-F373-6441-BABA-317E6914BE40}" srcOrd="1" destOrd="0" presId="urn:microsoft.com/office/officeart/2005/8/layout/hierarchy1"/>
    <dgm:cxn modelId="{C465914C-143C-564A-A1A9-23AC7AAAA6AB}" type="presParOf" srcId="{EFFF4495-5149-084D-8777-36913F08FC73}" destId="{EBBAC63B-107A-EC47-8389-89DF33D8469C}" srcOrd="1" destOrd="0" presId="urn:microsoft.com/office/officeart/2005/8/layout/hierarchy1"/>
    <dgm:cxn modelId="{3F4A8C8A-E69B-8D42-A272-8908541DA827}" type="presParOf" srcId="{EBBAC63B-107A-EC47-8389-89DF33D8469C}" destId="{6FB7EE10-4DAC-4640-8882-AE76EE53F166}" srcOrd="0" destOrd="0" presId="urn:microsoft.com/office/officeart/2005/8/layout/hierarchy1"/>
    <dgm:cxn modelId="{92AFF0CA-A8F9-E148-A3A9-FDDF76C419E6}" type="presParOf" srcId="{EBBAC63B-107A-EC47-8389-89DF33D8469C}" destId="{D4E4FB30-2364-B54D-88F1-D0A6546F68C3}" srcOrd="1" destOrd="0" presId="urn:microsoft.com/office/officeart/2005/8/layout/hierarchy1"/>
    <dgm:cxn modelId="{0A7290FA-837E-4542-963F-FBEC50DBAEC8}" type="presParOf" srcId="{D4E4FB30-2364-B54D-88F1-D0A6546F68C3}" destId="{778C2D1D-3F82-2548-B260-CE0356492A03}" srcOrd="0" destOrd="0" presId="urn:microsoft.com/office/officeart/2005/8/layout/hierarchy1"/>
    <dgm:cxn modelId="{AE1BB210-3B0C-AC4C-ACEE-8CB7553CC703}" type="presParOf" srcId="{778C2D1D-3F82-2548-B260-CE0356492A03}" destId="{068EA989-1690-DE4D-A389-7E2D10550AED}" srcOrd="0" destOrd="0" presId="urn:microsoft.com/office/officeart/2005/8/layout/hierarchy1"/>
    <dgm:cxn modelId="{C04B6661-7EC1-E146-8FC0-4E5C49202C1B}" type="presParOf" srcId="{778C2D1D-3F82-2548-B260-CE0356492A03}" destId="{3B3F23DE-AC9F-1847-A795-203084D36C19}" srcOrd="1" destOrd="0" presId="urn:microsoft.com/office/officeart/2005/8/layout/hierarchy1"/>
    <dgm:cxn modelId="{12052448-BE1A-154E-842F-416E8A796DAD}" type="presParOf" srcId="{D4E4FB30-2364-B54D-88F1-D0A6546F68C3}" destId="{8257248C-34D9-E040-BB59-4669A31C7C08}" srcOrd="1" destOrd="0" presId="urn:microsoft.com/office/officeart/2005/8/layout/hierarchy1"/>
    <dgm:cxn modelId="{B0BED696-9CD9-4443-A3CF-B220763FCF84}" type="presParOf" srcId="{8F7CA0DC-F01E-5848-BD00-D6BDF7CF44AD}" destId="{BC86D497-B36D-9141-B56B-520AFED8C350}" srcOrd="2" destOrd="0" presId="urn:microsoft.com/office/officeart/2005/8/layout/hierarchy1"/>
    <dgm:cxn modelId="{73F3076A-C11F-CC45-B96F-E27F0470FFC8}" type="presParOf" srcId="{8F7CA0DC-F01E-5848-BD00-D6BDF7CF44AD}" destId="{41073589-D97F-224D-A492-8522D0AA4738}" srcOrd="3" destOrd="0" presId="urn:microsoft.com/office/officeart/2005/8/layout/hierarchy1"/>
    <dgm:cxn modelId="{1876B59A-9A72-694A-A1F5-5287B523A0EF}" type="presParOf" srcId="{41073589-D97F-224D-A492-8522D0AA4738}" destId="{189D4C39-E2BD-D644-B51E-E8CF68282892}" srcOrd="0" destOrd="0" presId="urn:microsoft.com/office/officeart/2005/8/layout/hierarchy1"/>
    <dgm:cxn modelId="{2929762D-58A3-6B4C-8C49-96286E961DA9}" type="presParOf" srcId="{189D4C39-E2BD-D644-B51E-E8CF68282892}" destId="{A481BF9B-4F5A-3B48-BF89-ED5174411E5F}" srcOrd="0" destOrd="0" presId="urn:microsoft.com/office/officeart/2005/8/layout/hierarchy1"/>
    <dgm:cxn modelId="{7BDBB0C9-E4FA-5849-B3D8-8604E150D5E6}" type="presParOf" srcId="{189D4C39-E2BD-D644-B51E-E8CF68282892}" destId="{48F8C438-5444-F349-882B-3B8CD96C6262}" srcOrd="1" destOrd="0" presId="urn:microsoft.com/office/officeart/2005/8/layout/hierarchy1"/>
    <dgm:cxn modelId="{013A8099-2E37-6A4C-8884-FEFA6BD37BD4}" type="presParOf" srcId="{41073589-D97F-224D-A492-8522D0AA4738}" destId="{7361F843-1A3C-C440-8867-663FBDF66A12}" srcOrd="1" destOrd="0" presId="urn:microsoft.com/office/officeart/2005/8/layout/hierarchy1"/>
    <dgm:cxn modelId="{13674F3C-0D83-8C44-B74E-13C5A78284FB}" type="presParOf" srcId="{7361F843-1A3C-C440-8867-663FBDF66A12}" destId="{18BFA4AC-C358-5D44-8AB6-5A4A9E72CBE6}" srcOrd="0" destOrd="0" presId="urn:microsoft.com/office/officeart/2005/8/layout/hierarchy1"/>
    <dgm:cxn modelId="{6E000650-9A9D-CC49-9F05-8AB2820CB804}" type="presParOf" srcId="{7361F843-1A3C-C440-8867-663FBDF66A12}" destId="{7C0BD5C9-9D76-FA4A-AF3A-9FC5E9E3CE21}" srcOrd="1" destOrd="0" presId="urn:microsoft.com/office/officeart/2005/8/layout/hierarchy1"/>
    <dgm:cxn modelId="{CA4F51A5-0887-AD4D-91BD-D16898334E9B}" type="presParOf" srcId="{7C0BD5C9-9D76-FA4A-AF3A-9FC5E9E3CE21}" destId="{608D7D57-3389-6942-B1D4-294E93C426B3}" srcOrd="0" destOrd="0" presId="urn:microsoft.com/office/officeart/2005/8/layout/hierarchy1"/>
    <dgm:cxn modelId="{140EFD8B-8D95-754D-B1F7-F5D2799F523C}" type="presParOf" srcId="{608D7D57-3389-6942-B1D4-294E93C426B3}" destId="{98BBCABA-DD4F-F946-B3F7-640D5405C5AE}" srcOrd="0" destOrd="0" presId="urn:microsoft.com/office/officeart/2005/8/layout/hierarchy1"/>
    <dgm:cxn modelId="{BE357CF0-1F35-E54F-9EC0-27594EA960DC}" type="presParOf" srcId="{608D7D57-3389-6942-B1D4-294E93C426B3}" destId="{E56677BB-FC7D-0F4F-B538-677B29050CB4}" srcOrd="1" destOrd="0" presId="urn:microsoft.com/office/officeart/2005/8/layout/hierarchy1"/>
    <dgm:cxn modelId="{283233BF-8C10-BB4A-9B94-E5112AA6B12F}" type="presParOf" srcId="{7C0BD5C9-9D76-FA4A-AF3A-9FC5E9E3CE21}" destId="{6EA3F64B-5188-8B48-B3C2-19FB4F46580B}"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14BB7-6C59-F84E-A3A0-A249B06B1BAE}">
      <dsp:nvSpPr>
        <dsp:cNvPr id="0" name=""/>
        <dsp:cNvSpPr/>
      </dsp:nvSpPr>
      <dsp:spPr>
        <a:xfrm>
          <a:off x="1143" y="1692206"/>
          <a:ext cx="1489059" cy="148905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6000" r="-5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11D55CA-A07A-0E42-8933-D1B7CA5FE646}">
      <dsp:nvSpPr>
        <dsp:cNvPr id="0" name=""/>
        <dsp:cNvSpPr/>
      </dsp:nvSpPr>
      <dsp:spPr>
        <a:xfrm>
          <a:off x="149633" y="3355903"/>
          <a:ext cx="1489059" cy="148905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dirty="0" err="1" smtClean="0">
              <a:latin typeface="Arial"/>
              <a:cs typeface="Arial"/>
            </a:rPr>
            <a:t>Cơ</a:t>
          </a:r>
          <a:endParaRPr lang="en-US" sz="1300" kern="1200" dirty="0">
            <a:latin typeface="Arial"/>
            <a:cs typeface="Arial"/>
          </a:endParaRPr>
        </a:p>
        <a:p>
          <a:pPr marL="57150" lvl="1" indent="-57150" algn="l" defTabSz="444500">
            <a:lnSpc>
              <a:spcPct val="90000"/>
            </a:lnSpc>
            <a:spcBef>
              <a:spcPct val="0"/>
            </a:spcBef>
            <a:spcAft>
              <a:spcPct val="15000"/>
            </a:spcAft>
            <a:buChar char="••"/>
          </a:pPr>
          <a:r>
            <a:rPr lang="en-US" sz="1000" kern="1200" dirty="0" err="1" smtClean="0">
              <a:latin typeface="Arial"/>
              <a:cs typeface="Arial"/>
            </a:rPr>
            <a:t>Blaise</a:t>
          </a:r>
          <a:r>
            <a:rPr lang="en-US" sz="1000" kern="1200" dirty="0" smtClean="0">
              <a:latin typeface="Arial"/>
              <a:cs typeface="Arial"/>
            </a:rPr>
            <a:t> Pascal (1642)</a:t>
          </a:r>
          <a:endParaRPr lang="en-US" sz="1000" kern="1200" dirty="0">
            <a:latin typeface="Arial"/>
            <a:cs typeface="Arial"/>
          </a:endParaRPr>
        </a:p>
        <a:p>
          <a:pPr marL="57150" lvl="1" indent="-57150" algn="l" defTabSz="444500">
            <a:lnSpc>
              <a:spcPct val="90000"/>
            </a:lnSpc>
            <a:spcBef>
              <a:spcPct val="0"/>
            </a:spcBef>
            <a:spcAft>
              <a:spcPct val="15000"/>
            </a:spcAft>
            <a:buChar char="••"/>
          </a:pPr>
          <a:r>
            <a:rPr lang="en-US" sz="1000" kern="1200" dirty="0" smtClean="0">
              <a:latin typeface="Arial"/>
              <a:cs typeface="Arial"/>
            </a:rPr>
            <a:t>1642 - 1945</a:t>
          </a:r>
          <a:endParaRPr lang="en-US" sz="1000" kern="1200" dirty="0">
            <a:latin typeface="Arial"/>
            <a:cs typeface="Arial"/>
          </a:endParaRPr>
        </a:p>
      </dsp:txBody>
      <dsp:txXfrm>
        <a:off x="193246" y="3399516"/>
        <a:ext cx="1401833" cy="1401833"/>
      </dsp:txXfrm>
    </dsp:sp>
    <dsp:sp modelId="{FF0F317B-B7FD-DC4F-92B5-8510AAAFE31E}">
      <dsp:nvSpPr>
        <dsp:cNvPr id="0" name=""/>
        <dsp:cNvSpPr/>
      </dsp:nvSpPr>
      <dsp:spPr>
        <a:xfrm>
          <a:off x="1777029" y="2257836"/>
          <a:ext cx="286825" cy="35780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777029" y="2329396"/>
        <a:ext cx="200778" cy="214680"/>
      </dsp:txXfrm>
    </dsp:sp>
    <dsp:sp modelId="{D352E3A1-363A-2F4E-AD0B-DBEA0F50250D}">
      <dsp:nvSpPr>
        <dsp:cNvPr id="0" name=""/>
        <dsp:cNvSpPr/>
      </dsp:nvSpPr>
      <dsp:spPr>
        <a:xfrm>
          <a:off x="2309705" y="1692206"/>
          <a:ext cx="1489059" cy="148905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BEE13C9-4E1C-EC48-8A83-F7FBEB7A4D8F}">
      <dsp:nvSpPr>
        <dsp:cNvPr id="0" name=""/>
        <dsp:cNvSpPr/>
      </dsp:nvSpPr>
      <dsp:spPr>
        <a:xfrm>
          <a:off x="2383058" y="3280750"/>
          <a:ext cx="1489059" cy="148905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latin typeface="Arial"/>
              <a:cs typeface="Arial"/>
            </a:rPr>
            <a:t>ENIAC (1946)</a:t>
          </a:r>
        </a:p>
        <a:p>
          <a:pPr lvl="0" algn="ctr" defTabSz="577850">
            <a:lnSpc>
              <a:spcPct val="90000"/>
            </a:lnSpc>
            <a:spcBef>
              <a:spcPct val="0"/>
            </a:spcBef>
            <a:spcAft>
              <a:spcPct val="35000"/>
            </a:spcAft>
          </a:pPr>
          <a:r>
            <a:rPr lang="en-US" sz="1300" kern="1200" dirty="0" smtClean="0">
              <a:latin typeface="Arial"/>
              <a:cs typeface="Arial"/>
            </a:rPr>
            <a:t>18.000 </a:t>
          </a:r>
          <a:r>
            <a:rPr lang="en-US" sz="1300" kern="1200" dirty="0" err="1" smtClean="0">
              <a:latin typeface="Arial"/>
              <a:cs typeface="Arial"/>
            </a:rPr>
            <a:t>bóng</a:t>
          </a:r>
          <a:r>
            <a:rPr lang="en-US" sz="1300" kern="1200" dirty="0" smtClean="0">
              <a:latin typeface="Arial"/>
              <a:cs typeface="Arial"/>
            </a:rPr>
            <a:t> </a:t>
          </a:r>
          <a:r>
            <a:rPr lang="en-US" sz="1300" kern="1200" dirty="0" err="1" smtClean="0">
              <a:latin typeface="Arial"/>
              <a:cs typeface="Arial"/>
            </a:rPr>
            <a:t>đèn</a:t>
          </a:r>
          <a:endParaRPr lang="en-US" sz="1300" kern="1200" dirty="0" smtClean="0">
            <a:latin typeface="Arial"/>
            <a:cs typeface="Arial"/>
          </a:endParaRPr>
        </a:p>
        <a:p>
          <a:pPr lvl="0" algn="ctr" defTabSz="577850">
            <a:lnSpc>
              <a:spcPct val="90000"/>
            </a:lnSpc>
            <a:spcBef>
              <a:spcPct val="0"/>
            </a:spcBef>
            <a:spcAft>
              <a:spcPct val="35000"/>
            </a:spcAft>
          </a:pPr>
          <a:r>
            <a:rPr lang="en-US" sz="1300" kern="1200" dirty="0" smtClean="0">
              <a:latin typeface="Arial"/>
              <a:cs typeface="Arial"/>
            </a:rPr>
            <a:t>1500 </a:t>
          </a:r>
          <a:r>
            <a:rPr lang="en-US" sz="1300" kern="1200" dirty="0" err="1" smtClean="0">
              <a:latin typeface="Arial"/>
              <a:cs typeface="Arial"/>
            </a:rPr>
            <a:t>rơle</a:t>
          </a:r>
          <a:endParaRPr lang="en-US" sz="1300" kern="1200" dirty="0" smtClean="0">
            <a:latin typeface="Arial"/>
            <a:cs typeface="Arial"/>
          </a:endParaRPr>
        </a:p>
        <a:p>
          <a:pPr lvl="0" algn="ctr" defTabSz="577850">
            <a:lnSpc>
              <a:spcPct val="90000"/>
            </a:lnSpc>
            <a:spcBef>
              <a:spcPct val="0"/>
            </a:spcBef>
            <a:spcAft>
              <a:spcPct val="35000"/>
            </a:spcAft>
          </a:pPr>
          <a:r>
            <a:rPr lang="en-US" sz="1300" kern="1200" dirty="0" smtClean="0">
              <a:latin typeface="Arial"/>
              <a:cs typeface="Arial"/>
            </a:rPr>
            <a:t>30 </a:t>
          </a:r>
          <a:r>
            <a:rPr lang="en-US" sz="1300" kern="1200" dirty="0" err="1" smtClean="0">
              <a:latin typeface="Arial"/>
              <a:cs typeface="Arial"/>
            </a:rPr>
            <a:t>tấn</a:t>
          </a:r>
          <a:endParaRPr lang="en-US" sz="1300" kern="1200" dirty="0" smtClean="0">
            <a:latin typeface="Arial"/>
            <a:cs typeface="Arial"/>
          </a:endParaRPr>
        </a:p>
        <a:p>
          <a:pPr lvl="0" algn="ctr" defTabSz="577850">
            <a:lnSpc>
              <a:spcPct val="90000"/>
            </a:lnSpc>
            <a:spcBef>
              <a:spcPct val="0"/>
            </a:spcBef>
            <a:spcAft>
              <a:spcPct val="35000"/>
            </a:spcAft>
          </a:pPr>
          <a:r>
            <a:rPr lang="en-US" sz="1300" kern="1200" dirty="0" smtClean="0">
              <a:latin typeface="Arial"/>
              <a:cs typeface="Arial"/>
            </a:rPr>
            <a:t>140 kw</a:t>
          </a:r>
          <a:endParaRPr lang="en-US" sz="1300" kern="1200" dirty="0">
            <a:latin typeface="Arial"/>
            <a:cs typeface="Arial"/>
          </a:endParaRPr>
        </a:p>
      </dsp:txBody>
      <dsp:txXfrm>
        <a:off x="2426671" y="3324363"/>
        <a:ext cx="1401833" cy="1401833"/>
      </dsp:txXfrm>
    </dsp:sp>
    <dsp:sp modelId="{7C19A6A8-9605-CE48-97D5-C97BFBE7A660}">
      <dsp:nvSpPr>
        <dsp:cNvPr id="0" name=""/>
        <dsp:cNvSpPr/>
      </dsp:nvSpPr>
      <dsp:spPr>
        <a:xfrm>
          <a:off x="4085591" y="2257836"/>
          <a:ext cx="286825" cy="35780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4085591" y="2329396"/>
        <a:ext cx="200778" cy="214680"/>
      </dsp:txXfrm>
    </dsp:sp>
    <dsp:sp modelId="{C86E35EB-7621-B844-8A71-80A7DF3E32EC}">
      <dsp:nvSpPr>
        <dsp:cNvPr id="0" name=""/>
        <dsp:cNvSpPr/>
      </dsp:nvSpPr>
      <dsp:spPr>
        <a:xfrm>
          <a:off x="4618268" y="1692206"/>
          <a:ext cx="1489059" cy="148905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C43EA96-E486-6B49-902E-024559730358}">
      <dsp:nvSpPr>
        <dsp:cNvPr id="0" name=""/>
        <dsp:cNvSpPr/>
      </dsp:nvSpPr>
      <dsp:spPr>
        <a:xfrm>
          <a:off x="4661273" y="3290563"/>
          <a:ext cx="1489059" cy="148905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dirty="0" smtClean="0">
              <a:latin typeface="Arial"/>
              <a:cs typeface="Arial"/>
            </a:rPr>
            <a:t>Transistor (1958) </a:t>
          </a:r>
          <a:endParaRPr lang="en-US" sz="1300" kern="1200" dirty="0">
            <a:latin typeface="Arial"/>
            <a:cs typeface="Arial"/>
          </a:endParaRPr>
        </a:p>
        <a:p>
          <a:pPr marL="57150" lvl="1" indent="-57150" algn="l" defTabSz="444500">
            <a:lnSpc>
              <a:spcPct val="90000"/>
            </a:lnSpc>
            <a:spcBef>
              <a:spcPct val="0"/>
            </a:spcBef>
            <a:spcAft>
              <a:spcPct val="15000"/>
            </a:spcAft>
            <a:buChar char="••"/>
          </a:pPr>
          <a:r>
            <a:rPr lang="en-US" sz="1000" kern="1200" dirty="0" smtClean="0">
              <a:latin typeface="Arial"/>
              <a:cs typeface="Arial"/>
            </a:rPr>
            <a:t>Burroughs 6500</a:t>
          </a:r>
          <a:endParaRPr lang="en-US" sz="1000" kern="1200" dirty="0">
            <a:latin typeface="Arial"/>
            <a:cs typeface="Arial"/>
          </a:endParaRPr>
        </a:p>
        <a:p>
          <a:pPr marL="57150" lvl="1" indent="-57150" algn="l" defTabSz="444500">
            <a:lnSpc>
              <a:spcPct val="90000"/>
            </a:lnSpc>
            <a:spcBef>
              <a:spcPct val="0"/>
            </a:spcBef>
            <a:spcAft>
              <a:spcPct val="15000"/>
            </a:spcAft>
            <a:buChar char="••"/>
          </a:pPr>
          <a:r>
            <a:rPr lang="en-US" sz="1000" kern="1200" dirty="0" smtClean="0">
              <a:latin typeface="Arial"/>
              <a:cs typeface="Arial"/>
            </a:rPr>
            <a:t>NCR, CDC 6600</a:t>
          </a:r>
          <a:endParaRPr lang="en-US" sz="1000" kern="1200" dirty="0">
            <a:latin typeface="Arial"/>
            <a:cs typeface="Arial"/>
          </a:endParaRPr>
        </a:p>
      </dsp:txBody>
      <dsp:txXfrm>
        <a:off x="4704886" y="3334176"/>
        <a:ext cx="1401833" cy="1401833"/>
      </dsp:txXfrm>
    </dsp:sp>
    <dsp:sp modelId="{98BE523C-20ED-0C4C-A0C2-ACCC38FBF31C}">
      <dsp:nvSpPr>
        <dsp:cNvPr id="0" name=""/>
        <dsp:cNvSpPr/>
      </dsp:nvSpPr>
      <dsp:spPr>
        <a:xfrm>
          <a:off x="6394153" y="2257836"/>
          <a:ext cx="286825" cy="35780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6394153" y="2329396"/>
        <a:ext cx="200778" cy="214680"/>
      </dsp:txXfrm>
    </dsp:sp>
    <dsp:sp modelId="{2AFB2D8A-5CD4-C746-9060-49AFB5020E47}">
      <dsp:nvSpPr>
        <dsp:cNvPr id="0" name=""/>
        <dsp:cNvSpPr/>
      </dsp:nvSpPr>
      <dsp:spPr>
        <a:xfrm>
          <a:off x="6926830" y="1692206"/>
          <a:ext cx="1489059" cy="1489059"/>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93F216-45EC-134B-A199-899EBC4658B1}">
      <dsp:nvSpPr>
        <dsp:cNvPr id="0" name=""/>
        <dsp:cNvSpPr/>
      </dsp:nvSpPr>
      <dsp:spPr>
        <a:xfrm>
          <a:off x="6917346" y="3290563"/>
          <a:ext cx="1489059" cy="148905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dirty="0" smtClean="0"/>
            <a:t>IC(Integrated Circuit)</a:t>
          </a:r>
          <a:endParaRPr lang="en-US" sz="1300" kern="1200" dirty="0"/>
        </a:p>
        <a:p>
          <a:pPr marL="57150" lvl="1" indent="-57150" algn="l" defTabSz="444500">
            <a:lnSpc>
              <a:spcPct val="90000"/>
            </a:lnSpc>
            <a:spcBef>
              <a:spcPct val="0"/>
            </a:spcBef>
            <a:spcAft>
              <a:spcPct val="15000"/>
            </a:spcAft>
            <a:buChar char="••"/>
          </a:pPr>
          <a:r>
            <a:rPr lang="en-US" sz="1000" kern="1200" dirty="0" smtClean="0"/>
            <a:t>LSI – VLSI </a:t>
          </a:r>
          <a:endParaRPr lang="en-US" sz="1000" kern="1200" dirty="0"/>
        </a:p>
        <a:p>
          <a:pPr marL="57150" lvl="1" indent="-57150" algn="l" defTabSz="444500">
            <a:lnSpc>
              <a:spcPct val="90000"/>
            </a:lnSpc>
            <a:spcBef>
              <a:spcPct val="0"/>
            </a:spcBef>
            <a:spcAft>
              <a:spcPct val="15000"/>
            </a:spcAft>
            <a:buChar char="••"/>
          </a:pPr>
          <a:r>
            <a:rPr lang="en-US" sz="1000" kern="1200" dirty="0" err="1" smtClean="0"/>
            <a:t>Xử</a:t>
          </a:r>
          <a:r>
            <a:rPr lang="en-US" sz="1000" kern="1200" dirty="0" smtClean="0"/>
            <a:t> </a:t>
          </a:r>
          <a:r>
            <a:rPr lang="en-US" sz="1000" kern="1200" dirty="0" err="1" smtClean="0"/>
            <a:t>lý</a:t>
          </a:r>
          <a:r>
            <a:rPr lang="en-US" sz="1000" kern="1200" dirty="0" smtClean="0"/>
            <a:t> song song </a:t>
          </a:r>
          <a:endParaRPr lang="en-US" sz="1000" kern="1200" dirty="0"/>
        </a:p>
      </dsp:txBody>
      <dsp:txXfrm>
        <a:off x="6960959" y="3334176"/>
        <a:ext cx="1401833" cy="1401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85295-F03F-EF47-B447-B97EE4D3E578}">
      <dsp:nvSpPr>
        <dsp:cNvPr id="0" name=""/>
        <dsp:cNvSpPr/>
      </dsp:nvSpPr>
      <dsp:spPr>
        <a:xfrm>
          <a:off x="662776" y="0"/>
          <a:ext cx="7511461" cy="247040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AB8B63-49E5-6148-B84E-B9FA89D5013A}">
      <dsp:nvSpPr>
        <dsp:cNvPr id="0" name=""/>
        <dsp:cNvSpPr/>
      </dsp:nvSpPr>
      <dsp:spPr>
        <a:xfrm>
          <a:off x="4314" y="741122"/>
          <a:ext cx="2847865" cy="98816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1950s : </a:t>
          </a:r>
          <a:r>
            <a:rPr lang="en-US" sz="1300" kern="1200" dirty="0" err="1" smtClean="0"/>
            <a:t>Máy</a:t>
          </a:r>
          <a:r>
            <a:rPr lang="en-US" sz="1300" kern="1200" dirty="0" smtClean="0"/>
            <a:t> </a:t>
          </a:r>
          <a:r>
            <a:rPr lang="en-US" sz="1300" kern="1200" dirty="0" err="1" smtClean="0"/>
            <a:t>tính</a:t>
          </a:r>
          <a:r>
            <a:rPr lang="en-US" sz="1300" kern="1200" dirty="0" smtClean="0"/>
            <a:t> </a:t>
          </a:r>
          <a:r>
            <a:rPr lang="en-US" sz="1300" kern="1200" dirty="0" err="1" smtClean="0"/>
            <a:t>số</a:t>
          </a:r>
          <a:r>
            <a:rPr lang="en-US" sz="1300" kern="1200" dirty="0" smtClean="0"/>
            <a:t> </a:t>
          </a:r>
          <a:r>
            <a:rPr lang="en-US" sz="1300" kern="1200" dirty="0" err="1" smtClean="0"/>
            <a:t>học</a:t>
          </a:r>
          <a:endParaRPr lang="en-US" sz="1300" kern="1200" dirty="0" smtClean="0"/>
        </a:p>
        <a:p>
          <a:pPr lvl="0" algn="ctr" defTabSz="577850">
            <a:lnSpc>
              <a:spcPct val="90000"/>
            </a:lnSpc>
            <a:spcBef>
              <a:spcPct val="0"/>
            </a:spcBef>
            <a:spcAft>
              <a:spcPct val="35000"/>
            </a:spcAft>
          </a:pPr>
          <a:r>
            <a:rPr lang="en-US" sz="1300" kern="1200" dirty="0" smtClean="0"/>
            <a:t>1960s: </a:t>
          </a:r>
          <a:r>
            <a:rPr lang="en-US" sz="1300" kern="1200" dirty="0" err="1" smtClean="0"/>
            <a:t>Có</a:t>
          </a:r>
          <a:r>
            <a:rPr lang="en-US" sz="1300" kern="1200" dirty="0" smtClean="0"/>
            <a:t> </a:t>
          </a:r>
          <a:r>
            <a:rPr lang="en-US" sz="1300" kern="1200" dirty="0" err="1" smtClean="0"/>
            <a:t>hệ</a:t>
          </a:r>
          <a:r>
            <a:rPr lang="en-US" sz="1300" kern="1200" dirty="0" smtClean="0"/>
            <a:t> </a:t>
          </a:r>
          <a:r>
            <a:rPr lang="en-US" sz="1300" kern="1200" dirty="0" err="1" smtClean="0"/>
            <a:t>điều</a:t>
          </a:r>
          <a:r>
            <a:rPr lang="en-US" sz="1300" kern="1200" dirty="0" smtClean="0"/>
            <a:t> </a:t>
          </a:r>
          <a:r>
            <a:rPr lang="en-US" sz="1300" kern="1200" dirty="0" err="1" smtClean="0"/>
            <a:t>hành</a:t>
          </a:r>
          <a:r>
            <a:rPr lang="en-US" sz="1300" kern="1200" dirty="0" smtClean="0"/>
            <a:t>, </a:t>
          </a:r>
          <a:r>
            <a:rPr lang="en-US" sz="1300" kern="1200" dirty="0" err="1" smtClean="0"/>
            <a:t>quản</a:t>
          </a:r>
          <a:r>
            <a:rPr lang="en-US" sz="1300" kern="1200" dirty="0" smtClean="0"/>
            <a:t> </a:t>
          </a:r>
          <a:r>
            <a:rPr lang="en-US" sz="1300" kern="1200" dirty="0" err="1" smtClean="0"/>
            <a:t>lý</a:t>
          </a:r>
          <a:r>
            <a:rPr lang="en-US" sz="1300" kern="1200" dirty="0" smtClean="0"/>
            <a:t> </a:t>
          </a:r>
          <a:r>
            <a:rPr lang="en-US" sz="1300" kern="1200" dirty="0" err="1" smtClean="0"/>
            <a:t>bộ</a:t>
          </a:r>
          <a:r>
            <a:rPr lang="en-US" sz="1300" kern="1200" dirty="0" smtClean="0"/>
            <a:t> </a:t>
          </a:r>
          <a:r>
            <a:rPr lang="en-US" sz="1300" kern="1200" dirty="0" err="1" smtClean="0"/>
            <a:t>nhớ</a:t>
          </a:r>
          <a:r>
            <a:rPr lang="en-US" sz="1300" kern="1200" dirty="0" smtClean="0"/>
            <a:t> </a:t>
          </a:r>
          <a:r>
            <a:rPr lang="en-US" sz="1300" kern="1200" dirty="0" err="1" smtClean="0"/>
            <a:t>mức</a:t>
          </a:r>
          <a:r>
            <a:rPr lang="en-US" sz="1300" kern="1200" dirty="0" smtClean="0"/>
            <a:t> </a:t>
          </a:r>
          <a:r>
            <a:rPr lang="en-US" sz="1300" kern="1200" dirty="0" err="1" smtClean="0"/>
            <a:t>thấp</a:t>
          </a:r>
          <a:endParaRPr lang="en-US" sz="1300" kern="1200" dirty="0" smtClean="0"/>
        </a:p>
      </dsp:txBody>
      <dsp:txXfrm>
        <a:off x="52552" y="789360"/>
        <a:ext cx="2751389" cy="891687"/>
      </dsp:txXfrm>
    </dsp:sp>
    <dsp:sp modelId="{758D9914-0F83-0D4A-9474-467F9D2514F7}">
      <dsp:nvSpPr>
        <dsp:cNvPr id="0" name=""/>
        <dsp:cNvSpPr/>
      </dsp:nvSpPr>
      <dsp:spPr>
        <a:xfrm>
          <a:off x="2994574" y="741122"/>
          <a:ext cx="2847865" cy="98816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1970s to mid 1980s:</a:t>
          </a:r>
        </a:p>
        <a:p>
          <a:pPr lvl="0" algn="ctr" defTabSz="444500">
            <a:lnSpc>
              <a:spcPct val="90000"/>
            </a:lnSpc>
            <a:spcBef>
              <a:spcPct val="0"/>
            </a:spcBef>
            <a:spcAft>
              <a:spcPct val="35000"/>
            </a:spcAft>
          </a:pPr>
          <a:r>
            <a:rPr lang="en-US" sz="1000" kern="1200" dirty="0" err="1" smtClean="0"/>
            <a:t>Có</a:t>
          </a:r>
          <a:r>
            <a:rPr lang="en-US" sz="1000" kern="1200" dirty="0" smtClean="0"/>
            <a:t> </a:t>
          </a:r>
          <a:r>
            <a:rPr lang="en-US" sz="1000" kern="1200" dirty="0" err="1" smtClean="0"/>
            <a:t>thiết</a:t>
          </a:r>
          <a:r>
            <a:rPr lang="en-US" sz="1000" kern="1200" dirty="0" smtClean="0"/>
            <a:t> </a:t>
          </a:r>
          <a:r>
            <a:rPr lang="en-US" sz="1000" kern="1200" dirty="0" err="1" smtClean="0"/>
            <a:t>kế</a:t>
          </a:r>
          <a:r>
            <a:rPr lang="en-US" sz="1000" kern="1200" dirty="0" smtClean="0"/>
            <a:t> </a:t>
          </a:r>
          <a:r>
            <a:rPr lang="en-US" sz="1000" kern="1200" dirty="0" err="1" smtClean="0"/>
            <a:t>tập</a:t>
          </a:r>
          <a:r>
            <a:rPr lang="en-US" sz="1000" kern="1200" dirty="0" smtClean="0"/>
            <a:t> </a:t>
          </a:r>
          <a:r>
            <a:rPr lang="en-US" sz="1000" kern="1200" dirty="0" err="1" smtClean="0"/>
            <a:t>lệnh</a:t>
          </a:r>
          <a:r>
            <a:rPr lang="en-US" sz="1000" kern="1200" dirty="0" smtClean="0"/>
            <a:t> </a:t>
          </a:r>
          <a:r>
            <a:rPr lang="en-US" sz="1000" kern="1200" dirty="0" err="1" smtClean="0"/>
            <a:t>và</a:t>
          </a:r>
          <a:r>
            <a:rPr lang="en-US" sz="1000" kern="1200" dirty="0" smtClean="0"/>
            <a:t> </a:t>
          </a:r>
          <a:r>
            <a:rPr lang="en-US" sz="1000" kern="1200" dirty="0" err="1" smtClean="0"/>
            <a:t>trình</a:t>
          </a:r>
          <a:r>
            <a:rPr lang="en-US" sz="1000" kern="1200" dirty="0" smtClean="0"/>
            <a:t> </a:t>
          </a:r>
          <a:r>
            <a:rPr lang="en-US" sz="1000" kern="1200" dirty="0" err="1" smtClean="0"/>
            <a:t>biên</a:t>
          </a:r>
          <a:r>
            <a:rPr lang="en-US" sz="1000" kern="1200" dirty="0" smtClean="0"/>
            <a:t> </a:t>
          </a:r>
          <a:r>
            <a:rPr lang="en-US" sz="1000" kern="1200" dirty="0" err="1" smtClean="0"/>
            <a:t>dịch</a:t>
          </a:r>
          <a:r>
            <a:rPr lang="en-US" sz="1000" kern="1200" dirty="0" smtClean="0"/>
            <a:t>.</a:t>
          </a:r>
        </a:p>
        <a:p>
          <a:pPr lvl="0" algn="ctr" defTabSz="444500">
            <a:lnSpc>
              <a:spcPct val="90000"/>
            </a:lnSpc>
            <a:spcBef>
              <a:spcPct val="0"/>
            </a:spcBef>
            <a:spcAft>
              <a:spcPct val="35000"/>
            </a:spcAft>
          </a:pPr>
          <a:r>
            <a:rPr lang="en-US" sz="1000" kern="1200" dirty="0" err="1" smtClean="0"/>
            <a:t>Bộ</a:t>
          </a:r>
          <a:r>
            <a:rPr lang="en-US" sz="1000" kern="1200" dirty="0" smtClean="0"/>
            <a:t> </a:t>
          </a:r>
          <a:r>
            <a:rPr lang="en-US" sz="1000" kern="1200" dirty="0" err="1" smtClean="0"/>
            <a:t>nhớ</a:t>
          </a:r>
          <a:r>
            <a:rPr lang="en-US" sz="1000" kern="1200" dirty="0" smtClean="0"/>
            <a:t> chia </a:t>
          </a:r>
          <a:r>
            <a:rPr lang="en-US" sz="1000" kern="1200" dirty="0" err="1" smtClean="0"/>
            <a:t>sẻ</a:t>
          </a:r>
          <a:r>
            <a:rPr lang="en-US" sz="1000" kern="1200" dirty="0" smtClean="0"/>
            <a:t> </a:t>
          </a:r>
          <a:r>
            <a:rPr lang="en-US" sz="1000" kern="1200" dirty="0" err="1" smtClean="0"/>
            <a:t>đa</a:t>
          </a:r>
          <a:r>
            <a:rPr lang="en-US" sz="1000" kern="1200" dirty="0" smtClean="0"/>
            <a:t> </a:t>
          </a:r>
          <a:r>
            <a:rPr lang="en-US" sz="1000" kern="1200" dirty="0" err="1" smtClean="0"/>
            <a:t>xử</a:t>
          </a:r>
          <a:r>
            <a:rPr lang="en-US" sz="1000" kern="1200" dirty="0" smtClean="0"/>
            <a:t> </a:t>
          </a:r>
          <a:r>
            <a:rPr lang="en-US" sz="1000" kern="1200" dirty="0" err="1" smtClean="0"/>
            <a:t>lý</a:t>
          </a:r>
          <a:r>
            <a:rPr lang="en-US" sz="1000" kern="1200" dirty="0" smtClean="0"/>
            <a:t>.</a:t>
          </a:r>
        </a:p>
        <a:p>
          <a:pPr lvl="0" algn="ctr" defTabSz="444500">
            <a:lnSpc>
              <a:spcPct val="90000"/>
            </a:lnSpc>
            <a:spcBef>
              <a:spcPct val="0"/>
            </a:spcBef>
            <a:spcAft>
              <a:spcPct val="35000"/>
            </a:spcAft>
          </a:pPr>
          <a:r>
            <a:rPr lang="en-US" sz="1000" kern="1200" dirty="0" smtClean="0"/>
            <a:t>1990s: CPU, </a:t>
          </a:r>
          <a:r>
            <a:rPr lang="en-US" sz="1000" kern="1200" dirty="0" err="1" smtClean="0"/>
            <a:t>bộ</a:t>
          </a:r>
          <a:r>
            <a:rPr lang="en-US" sz="1000" kern="1200" dirty="0" smtClean="0"/>
            <a:t> </a:t>
          </a:r>
          <a:r>
            <a:rPr lang="en-US" sz="1000" kern="1200" dirty="0" err="1" smtClean="0"/>
            <a:t>nhớ</a:t>
          </a:r>
          <a:r>
            <a:rPr lang="en-US" sz="1000" kern="1200" dirty="0" smtClean="0"/>
            <a:t> , I/O system, Multi-processors, </a:t>
          </a:r>
          <a:r>
            <a:rPr lang="en-US" sz="1000" kern="1200" dirty="0" err="1" smtClean="0"/>
            <a:t>kết</a:t>
          </a:r>
          <a:r>
            <a:rPr lang="en-US" sz="1000" kern="1200" dirty="0" smtClean="0"/>
            <a:t> </a:t>
          </a:r>
          <a:r>
            <a:rPr lang="en-US" sz="1000" kern="1200" dirty="0" err="1" smtClean="0"/>
            <a:t>nối</a:t>
          </a:r>
          <a:r>
            <a:rPr lang="en-US" sz="1000" kern="1200" dirty="0" smtClean="0"/>
            <a:t> </a:t>
          </a:r>
          <a:r>
            <a:rPr lang="en-US" sz="1000" kern="1200" dirty="0" err="1" smtClean="0"/>
            <a:t>mạng</a:t>
          </a:r>
          <a:r>
            <a:rPr lang="en-US" sz="1000" kern="1200" dirty="0" smtClean="0"/>
            <a:t>, </a:t>
          </a:r>
          <a:r>
            <a:rPr lang="en-US" sz="1000" kern="1200" dirty="0" err="1" smtClean="0"/>
            <a:t>Thiết</a:t>
          </a:r>
          <a:r>
            <a:rPr lang="en-US" sz="1000" kern="1200" dirty="0" smtClean="0"/>
            <a:t> </a:t>
          </a:r>
          <a:r>
            <a:rPr lang="en-US" sz="1000" kern="1200" dirty="0" err="1" smtClean="0"/>
            <a:t>kế</a:t>
          </a:r>
          <a:r>
            <a:rPr lang="en-US" sz="1000" kern="1200" dirty="0" smtClean="0"/>
            <a:t> </a:t>
          </a:r>
          <a:r>
            <a:rPr lang="en-US" sz="1000" kern="1200" dirty="0" err="1" smtClean="0"/>
            <a:t>mức</a:t>
          </a:r>
          <a:r>
            <a:rPr lang="en-US" sz="1000" kern="1200" dirty="0" smtClean="0"/>
            <a:t> VLSI</a:t>
          </a:r>
        </a:p>
      </dsp:txBody>
      <dsp:txXfrm>
        <a:off x="3042812" y="789360"/>
        <a:ext cx="2751389" cy="891687"/>
      </dsp:txXfrm>
    </dsp:sp>
    <dsp:sp modelId="{B1196B5F-0CE1-5546-88FD-5DB177FF3FAA}">
      <dsp:nvSpPr>
        <dsp:cNvPr id="0" name=""/>
        <dsp:cNvSpPr/>
      </dsp:nvSpPr>
      <dsp:spPr>
        <a:xfrm>
          <a:off x="5984833" y="741122"/>
          <a:ext cx="2847865" cy="98816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2000s: </a:t>
          </a:r>
        </a:p>
        <a:p>
          <a:pPr lvl="0" algn="ctr" defTabSz="577850">
            <a:lnSpc>
              <a:spcPct val="90000"/>
            </a:lnSpc>
            <a:spcBef>
              <a:spcPct val="0"/>
            </a:spcBef>
            <a:spcAft>
              <a:spcPct val="35000"/>
            </a:spcAft>
          </a:pPr>
          <a:r>
            <a:rPr lang="en-US" sz="1300" kern="1200" dirty="0" err="1" smtClean="0"/>
            <a:t>Kiến</a:t>
          </a:r>
          <a:r>
            <a:rPr lang="en-US" sz="1300" kern="1200" dirty="0" smtClean="0"/>
            <a:t> </a:t>
          </a:r>
          <a:r>
            <a:rPr lang="en-US" sz="1300" kern="1200" dirty="0" err="1" smtClean="0"/>
            <a:t>trúc</a:t>
          </a:r>
          <a:r>
            <a:rPr lang="en-US" sz="1300" kern="1200" dirty="0" smtClean="0"/>
            <a:t> </a:t>
          </a:r>
          <a:r>
            <a:rPr lang="en-US" sz="1300" kern="1200" dirty="0" err="1" smtClean="0"/>
            <a:t>đặc</a:t>
          </a:r>
          <a:r>
            <a:rPr lang="en-US" sz="1300" kern="1200" dirty="0" smtClean="0"/>
            <a:t> </a:t>
          </a:r>
          <a:r>
            <a:rPr lang="en-US" sz="1300" kern="1200" dirty="0" err="1" smtClean="0"/>
            <a:t>trưng</a:t>
          </a:r>
          <a:r>
            <a:rPr lang="en-US" sz="1300" kern="1200" dirty="0" smtClean="0"/>
            <a:t>, </a:t>
          </a:r>
          <a:r>
            <a:rPr lang="en-US" sz="1300" kern="1200" dirty="0" err="1" smtClean="0"/>
            <a:t>có</a:t>
          </a:r>
          <a:r>
            <a:rPr lang="en-US" sz="1300" kern="1200" dirty="0" smtClean="0"/>
            <a:t> </a:t>
          </a:r>
          <a:r>
            <a:rPr lang="en-US" sz="1300" kern="1200" dirty="0" err="1" smtClean="0"/>
            <a:t>khả</a:t>
          </a:r>
          <a:r>
            <a:rPr lang="en-US" sz="1300" kern="1200" dirty="0" smtClean="0"/>
            <a:t> </a:t>
          </a:r>
          <a:r>
            <a:rPr lang="en-US" sz="1300" kern="1200" dirty="0" err="1" smtClean="0"/>
            <a:t>năng</a:t>
          </a:r>
          <a:r>
            <a:rPr lang="en-US" sz="1300" kern="1200" dirty="0" smtClean="0"/>
            <a:t> </a:t>
          </a:r>
          <a:r>
            <a:rPr lang="en-US" sz="1300" kern="1200" dirty="0" err="1" smtClean="0"/>
            <a:t>cấu</a:t>
          </a:r>
          <a:r>
            <a:rPr lang="en-US" sz="1300" kern="1200" dirty="0" smtClean="0"/>
            <a:t> </a:t>
          </a:r>
          <a:r>
            <a:rPr lang="en-US" sz="1300" kern="1200" dirty="0" err="1" smtClean="0"/>
            <a:t>hình</a:t>
          </a:r>
          <a:r>
            <a:rPr lang="en-US" sz="1300" kern="1200" dirty="0" smtClean="0"/>
            <a:t> </a:t>
          </a:r>
          <a:r>
            <a:rPr lang="en-US" sz="1300" kern="1200" dirty="0" err="1" smtClean="0"/>
            <a:t>lại</a:t>
          </a:r>
          <a:r>
            <a:rPr lang="en-US" sz="1300" kern="1200" dirty="0" smtClean="0"/>
            <a:t>, di </a:t>
          </a:r>
          <a:r>
            <a:rPr lang="en-US" sz="1300" kern="1200" dirty="0" err="1" smtClean="0"/>
            <a:t>động</a:t>
          </a:r>
          <a:r>
            <a:rPr lang="en-US" sz="1300" kern="1200" dirty="0" smtClean="0"/>
            <a:t>, </a:t>
          </a:r>
          <a:r>
            <a:rPr lang="en-US" sz="1300" kern="1200" dirty="0" err="1" smtClean="0"/>
            <a:t>tiêu</a:t>
          </a:r>
          <a:r>
            <a:rPr lang="en-US" sz="1300" kern="1200" dirty="0" smtClean="0"/>
            <a:t> </a:t>
          </a:r>
          <a:r>
            <a:rPr lang="en-US" sz="1300" kern="1200" dirty="0" err="1" smtClean="0"/>
            <a:t>thụ</a:t>
          </a:r>
          <a:r>
            <a:rPr lang="en-US" sz="1300" kern="1200" dirty="0" smtClean="0"/>
            <a:t> </a:t>
          </a:r>
          <a:r>
            <a:rPr lang="en-US" sz="1300" kern="1200" dirty="0" err="1" smtClean="0"/>
            <a:t>ít</a:t>
          </a:r>
          <a:r>
            <a:rPr lang="en-US" sz="1300" kern="1200" dirty="0" smtClean="0"/>
            <a:t> </a:t>
          </a:r>
          <a:r>
            <a:rPr lang="en-US" sz="1300" kern="1200" dirty="0" err="1" smtClean="0"/>
            <a:t>năng</a:t>
          </a:r>
          <a:r>
            <a:rPr lang="en-US" sz="1300" kern="1200" dirty="0" smtClean="0"/>
            <a:t> </a:t>
          </a:r>
          <a:r>
            <a:rPr lang="en-US" sz="1300" kern="1200" dirty="0" err="1" smtClean="0"/>
            <a:t>lượng</a:t>
          </a:r>
          <a:r>
            <a:rPr lang="en-US" sz="1300" kern="1200" dirty="0" smtClean="0"/>
            <a:t>, </a:t>
          </a:r>
          <a:r>
            <a:rPr lang="en-US" sz="1300" kern="1200" dirty="0" err="1" smtClean="0"/>
            <a:t>xử</a:t>
          </a:r>
          <a:r>
            <a:rPr lang="en-US" sz="1300" kern="1200" dirty="0" smtClean="0"/>
            <a:t> </a:t>
          </a:r>
          <a:r>
            <a:rPr lang="en-US" sz="1300" kern="1200" dirty="0" err="1" smtClean="0"/>
            <a:t>lý</a:t>
          </a:r>
          <a:r>
            <a:rPr lang="en-US" sz="1300" kern="1200" dirty="0" smtClean="0"/>
            <a:t> song song. </a:t>
          </a:r>
          <a:endParaRPr lang="en-US" sz="1300" kern="1200" dirty="0"/>
        </a:p>
      </dsp:txBody>
      <dsp:txXfrm>
        <a:off x="6033071" y="789360"/>
        <a:ext cx="2751389" cy="8916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07CB7-D850-442A-B0DC-E226E95E57A3}">
      <dsp:nvSpPr>
        <dsp:cNvPr id="0" name=""/>
        <dsp:cNvSpPr/>
      </dsp:nvSpPr>
      <dsp:spPr>
        <a:xfrm>
          <a:off x="7654219" y="2479322"/>
          <a:ext cx="715068" cy="340307"/>
        </a:xfrm>
        <a:custGeom>
          <a:avLst/>
          <a:gdLst/>
          <a:ahLst/>
          <a:cxnLst/>
          <a:rect l="0" t="0" r="0" b="0"/>
          <a:pathLst>
            <a:path>
              <a:moveTo>
                <a:pt x="0" y="0"/>
              </a:moveTo>
              <a:lnTo>
                <a:pt x="0" y="231909"/>
              </a:lnTo>
              <a:lnTo>
                <a:pt x="715068" y="231909"/>
              </a:lnTo>
              <a:lnTo>
                <a:pt x="715068" y="340307"/>
              </a:lnTo>
            </a:path>
          </a:pathLst>
        </a:custGeom>
        <a:noFill/>
        <a:ln w="25400" cap="flat" cmpd="sng" algn="ctr">
          <a:solidFill>
            <a:schemeClr val="accent4">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6BD19C2-8D38-4ADB-AAF1-B88A69A6A432}">
      <dsp:nvSpPr>
        <dsp:cNvPr id="0" name=""/>
        <dsp:cNvSpPr/>
      </dsp:nvSpPr>
      <dsp:spPr>
        <a:xfrm>
          <a:off x="6938115" y="2479322"/>
          <a:ext cx="716103" cy="340307"/>
        </a:xfrm>
        <a:custGeom>
          <a:avLst/>
          <a:gdLst/>
          <a:ahLst/>
          <a:cxnLst/>
          <a:rect l="0" t="0" r="0" b="0"/>
          <a:pathLst>
            <a:path>
              <a:moveTo>
                <a:pt x="716103" y="0"/>
              </a:moveTo>
              <a:lnTo>
                <a:pt x="716103" y="231909"/>
              </a:lnTo>
              <a:lnTo>
                <a:pt x="0" y="231909"/>
              </a:lnTo>
              <a:lnTo>
                <a:pt x="0" y="340307"/>
              </a:lnTo>
            </a:path>
          </a:pathLst>
        </a:custGeom>
        <a:noFill/>
        <a:ln w="25400" cap="flat" cmpd="sng" algn="ctr">
          <a:solidFill>
            <a:schemeClr val="accent4">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67C0BFD-19E4-4ECE-8A65-4C7152C53D72}">
      <dsp:nvSpPr>
        <dsp:cNvPr id="0" name=""/>
        <dsp:cNvSpPr/>
      </dsp:nvSpPr>
      <dsp:spPr>
        <a:xfrm>
          <a:off x="4478253" y="1395994"/>
          <a:ext cx="3175965" cy="340307"/>
        </a:xfrm>
        <a:custGeom>
          <a:avLst/>
          <a:gdLst/>
          <a:ahLst/>
          <a:cxnLst/>
          <a:rect l="0" t="0" r="0" b="0"/>
          <a:pathLst>
            <a:path>
              <a:moveTo>
                <a:pt x="0" y="0"/>
              </a:moveTo>
              <a:lnTo>
                <a:pt x="0" y="231909"/>
              </a:lnTo>
              <a:lnTo>
                <a:pt x="3175965" y="231909"/>
              </a:lnTo>
              <a:lnTo>
                <a:pt x="3175965" y="340307"/>
              </a:lnTo>
            </a:path>
          </a:pathLst>
        </a:custGeom>
        <a:noFill/>
        <a:ln w="25400" cap="flat" cmpd="sng" algn="ctr">
          <a:solidFill>
            <a:schemeClr val="accent4">
              <a:tint val="99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D3C6B91-B1F1-9D4A-82B8-CCF6D6C61B66}">
      <dsp:nvSpPr>
        <dsp:cNvPr id="0" name=""/>
        <dsp:cNvSpPr/>
      </dsp:nvSpPr>
      <dsp:spPr>
        <a:xfrm>
          <a:off x="5462259" y="3562650"/>
          <a:ext cx="91440" cy="340307"/>
        </a:xfrm>
        <a:custGeom>
          <a:avLst/>
          <a:gdLst/>
          <a:ahLst/>
          <a:cxnLst/>
          <a:rect l="0" t="0" r="0" b="0"/>
          <a:pathLst>
            <a:path>
              <a:moveTo>
                <a:pt x="45720" y="0"/>
              </a:moveTo>
              <a:lnTo>
                <a:pt x="45720" y="340307"/>
              </a:lnTo>
            </a:path>
          </a:pathLst>
        </a:custGeom>
        <a:noFill/>
        <a:ln w="25400" cap="flat" cmpd="sng" algn="ctr">
          <a:solidFill>
            <a:schemeClr val="accent4">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3A3D22D-3539-4620-8BC0-761623B3388C}">
      <dsp:nvSpPr>
        <dsp:cNvPr id="0" name=""/>
        <dsp:cNvSpPr/>
      </dsp:nvSpPr>
      <dsp:spPr>
        <a:xfrm>
          <a:off x="4477735" y="2479322"/>
          <a:ext cx="1030243" cy="340307"/>
        </a:xfrm>
        <a:custGeom>
          <a:avLst/>
          <a:gdLst/>
          <a:ahLst/>
          <a:cxnLst/>
          <a:rect l="0" t="0" r="0" b="0"/>
          <a:pathLst>
            <a:path>
              <a:moveTo>
                <a:pt x="0" y="0"/>
              </a:moveTo>
              <a:lnTo>
                <a:pt x="0" y="231909"/>
              </a:lnTo>
              <a:lnTo>
                <a:pt x="1030243" y="231909"/>
              </a:lnTo>
              <a:lnTo>
                <a:pt x="1030243" y="340307"/>
              </a:lnTo>
            </a:path>
          </a:pathLst>
        </a:custGeom>
        <a:noFill/>
        <a:ln w="25400" cap="flat" cmpd="sng" algn="ctr">
          <a:solidFill>
            <a:schemeClr val="accent4">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6DDE70A-15AB-B140-BDFA-EB5722221C7E}">
      <dsp:nvSpPr>
        <dsp:cNvPr id="0" name=""/>
        <dsp:cNvSpPr/>
      </dsp:nvSpPr>
      <dsp:spPr>
        <a:xfrm>
          <a:off x="3401772" y="3562650"/>
          <a:ext cx="91440" cy="340307"/>
        </a:xfrm>
        <a:custGeom>
          <a:avLst/>
          <a:gdLst/>
          <a:ahLst/>
          <a:cxnLst/>
          <a:rect l="0" t="0" r="0" b="0"/>
          <a:pathLst>
            <a:path>
              <a:moveTo>
                <a:pt x="45720" y="0"/>
              </a:moveTo>
              <a:lnTo>
                <a:pt x="45720" y="340307"/>
              </a:lnTo>
            </a:path>
          </a:pathLst>
        </a:custGeom>
        <a:noFill/>
        <a:ln w="25400" cap="flat" cmpd="sng" algn="ctr">
          <a:solidFill>
            <a:schemeClr val="accent4">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4804475-36E4-44F2-87BE-9713B80FE745}">
      <dsp:nvSpPr>
        <dsp:cNvPr id="0" name=""/>
        <dsp:cNvSpPr/>
      </dsp:nvSpPr>
      <dsp:spPr>
        <a:xfrm>
          <a:off x="3447492" y="2479322"/>
          <a:ext cx="1030243" cy="340307"/>
        </a:xfrm>
        <a:custGeom>
          <a:avLst/>
          <a:gdLst/>
          <a:ahLst/>
          <a:cxnLst/>
          <a:rect l="0" t="0" r="0" b="0"/>
          <a:pathLst>
            <a:path>
              <a:moveTo>
                <a:pt x="1030243" y="0"/>
              </a:moveTo>
              <a:lnTo>
                <a:pt x="1030243" y="231909"/>
              </a:lnTo>
              <a:lnTo>
                <a:pt x="0" y="231909"/>
              </a:lnTo>
              <a:lnTo>
                <a:pt x="0" y="340307"/>
              </a:lnTo>
            </a:path>
          </a:pathLst>
        </a:custGeom>
        <a:noFill/>
        <a:ln w="25400" cap="flat" cmpd="sng" algn="ctr">
          <a:solidFill>
            <a:schemeClr val="accent4">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1C39809-22EE-4927-9B8A-9D7C3E1291F9}">
      <dsp:nvSpPr>
        <dsp:cNvPr id="0" name=""/>
        <dsp:cNvSpPr/>
      </dsp:nvSpPr>
      <dsp:spPr>
        <a:xfrm>
          <a:off x="4432015" y="1395994"/>
          <a:ext cx="91440" cy="340307"/>
        </a:xfrm>
        <a:custGeom>
          <a:avLst/>
          <a:gdLst/>
          <a:ahLst/>
          <a:cxnLst/>
          <a:rect l="0" t="0" r="0" b="0"/>
          <a:pathLst>
            <a:path>
              <a:moveTo>
                <a:pt x="46237" y="0"/>
              </a:moveTo>
              <a:lnTo>
                <a:pt x="46237" y="231909"/>
              </a:lnTo>
              <a:lnTo>
                <a:pt x="45720" y="231909"/>
              </a:lnTo>
              <a:lnTo>
                <a:pt x="45720" y="340307"/>
              </a:lnTo>
            </a:path>
          </a:pathLst>
        </a:custGeom>
        <a:noFill/>
        <a:ln w="25400" cap="flat" cmpd="sng" algn="ctr">
          <a:solidFill>
            <a:schemeClr val="accent4">
              <a:tint val="99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74E1FD2-B136-4D1D-8B13-91160D55D109}">
      <dsp:nvSpPr>
        <dsp:cNvPr id="0" name=""/>
        <dsp:cNvSpPr/>
      </dsp:nvSpPr>
      <dsp:spPr>
        <a:xfrm>
          <a:off x="1302287" y="2479322"/>
          <a:ext cx="715068" cy="340307"/>
        </a:xfrm>
        <a:custGeom>
          <a:avLst/>
          <a:gdLst/>
          <a:ahLst/>
          <a:cxnLst/>
          <a:rect l="0" t="0" r="0" b="0"/>
          <a:pathLst>
            <a:path>
              <a:moveTo>
                <a:pt x="0" y="0"/>
              </a:moveTo>
              <a:lnTo>
                <a:pt x="0" y="231909"/>
              </a:lnTo>
              <a:lnTo>
                <a:pt x="715068" y="231909"/>
              </a:lnTo>
              <a:lnTo>
                <a:pt x="715068" y="340307"/>
              </a:lnTo>
            </a:path>
          </a:pathLst>
        </a:custGeom>
        <a:noFill/>
        <a:ln w="25400" cap="flat" cmpd="sng" algn="ctr">
          <a:solidFill>
            <a:schemeClr val="accent4">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62B6529-12B6-4876-8007-932971B40483}">
      <dsp:nvSpPr>
        <dsp:cNvPr id="0" name=""/>
        <dsp:cNvSpPr/>
      </dsp:nvSpPr>
      <dsp:spPr>
        <a:xfrm>
          <a:off x="587219" y="2479322"/>
          <a:ext cx="715068" cy="340307"/>
        </a:xfrm>
        <a:custGeom>
          <a:avLst/>
          <a:gdLst/>
          <a:ahLst/>
          <a:cxnLst/>
          <a:rect l="0" t="0" r="0" b="0"/>
          <a:pathLst>
            <a:path>
              <a:moveTo>
                <a:pt x="715068" y="0"/>
              </a:moveTo>
              <a:lnTo>
                <a:pt x="715068" y="231909"/>
              </a:lnTo>
              <a:lnTo>
                <a:pt x="0" y="231909"/>
              </a:lnTo>
              <a:lnTo>
                <a:pt x="0" y="340307"/>
              </a:lnTo>
            </a:path>
          </a:pathLst>
        </a:custGeom>
        <a:noFill/>
        <a:ln w="25400" cap="flat" cmpd="sng" algn="ctr">
          <a:solidFill>
            <a:schemeClr val="accent4">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3340089-CFC3-41FC-ADAF-45F279F18920}">
      <dsp:nvSpPr>
        <dsp:cNvPr id="0" name=""/>
        <dsp:cNvSpPr/>
      </dsp:nvSpPr>
      <dsp:spPr>
        <a:xfrm>
          <a:off x="1302287" y="1395994"/>
          <a:ext cx="3175965" cy="340307"/>
        </a:xfrm>
        <a:custGeom>
          <a:avLst/>
          <a:gdLst/>
          <a:ahLst/>
          <a:cxnLst/>
          <a:rect l="0" t="0" r="0" b="0"/>
          <a:pathLst>
            <a:path>
              <a:moveTo>
                <a:pt x="3175965" y="0"/>
              </a:moveTo>
              <a:lnTo>
                <a:pt x="3175965" y="231909"/>
              </a:lnTo>
              <a:lnTo>
                <a:pt x="0" y="231909"/>
              </a:lnTo>
              <a:lnTo>
                <a:pt x="0" y="340307"/>
              </a:lnTo>
            </a:path>
          </a:pathLst>
        </a:custGeom>
        <a:noFill/>
        <a:ln w="25400" cap="flat" cmpd="sng" algn="ctr">
          <a:solidFill>
            <a:schemeClr val="accent4">
              <a:tint val="99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14CE776-8B6C-4773-A0DF-CDC377E49398}">
      <dsp:nvSpPr>
        <dsp:cNvPr id="0" name=""/>
        <dsp:cNvSpPr/>
      </dsp:nvSpPr>
      <dsp:spPr>
        <a:xfrm>
          <a:off x="3893197" y="652973"/>
          <a:ext cx="1170111" cy="743020"/>
        </a:xfrm>
        <a:prstGeom prst="roundRect">
          <a:avLst>
            <a:gd name="adj" fmla="val 10000"/>
          </a:avLst>
        </a:prstGeom>
        <a:gradFill rotWithShape="0">
          <a:gsLst>
            <a:gs pos="0">
              <a:schemeClr val="accent4">
                <a:shade val="80000"/>
                <a:hueOff val="0"/>
                <a:satOff val="0"/>
                <a:lumOff val="0"/>
                <a:alphaOff val="0"/>
                <a:tint val="100000"/>
                <a:shade val="100000"/>
                <a:satMod val="130000"/>
              </a:schemeClr>
            </a:gs>
            <a:gs pos="100000">
              <a:schemeClr val="accent4">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93AA4C8-E844-41B7-965A-11A37BE583D4}">
      <dsp:nvSpPr>
        <dsp:cNvPr id="0" name=""/>
        <dsp:cNvSpPr/>
      </dsp:nvSpPr>
      <dsp:spPr>
        <a:xfrm>
          <a:off x="4023210" y="776485"/>
          <a:ext cx="1170111" cy="743020"/>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Arial" pitchFamily="34" charset="0"/>
              <a:cs typeface="Arial" pitchFamily="34" charset="0"/>
            </a:rPr>
            <a:t>Phân</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loại</a:t>
          </a:r>
          <a:endParaRPr lang="en-US" sz="1600" kern="1200" dirty="0">
            <a:latin typeface="Arial" pitchFamily="34" charset="0"/>
            <a:cs typeface="Arial" pitchFamily="34" charset="0"/>
          </a:endParaRPr>
        </a:p>
      </dsp:txBody>
      <dsp:txXfrm>
        <a:off x="4044972" y="798247"/>
        <a:ext cx="1126587" cy="699496"/>
      </dsp:txXfrm>
    </dsp:sp>
    <dsp:sp modelId="{6647C131-A5F8-4CE2-80E9-23643133E201}">
      <dsp:nvSpPr>
        <dsp:cNvPr id="0" name=""/>
        <dsp:cNvSpPr/>
      </dsp:nvSpPr>
      <dsp:spPr>
        <a:xfrm>
          <a:off x="717232" y="1736301"/>
          <a:ext cx="1170111" cy="743020"/>
        </a:xfrm>
        <a:prstGeom prst="roundRect">
          <a:avLst>
            <a:gd name="adj" fmla="val 10000"/>
          </a:avLst>
        </a:prstGeom>
        <a:gradFill rotWithShape="0">
          <a:gsLst>
            <a:gs pos="0">
              <a:schemeClr val="accent4">
                <a:tint val="99000"/>
                <a:hueOff val="0"/>
                <a:satOff val="0"/>
                <a:lumOff val="0"/>
                <a:alphaOff val="0"/>
                <a:tint val="100000"/>
                <a:shade val="100000"/>
                <a:satMod val="130000"/>
              </a:schemeClr>
            </a:gs>
            <a:gs pos="100000">
              <a:schemeClr val="accent4">
                <a:tint val="99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03678729-F42D-464D-80B9-30B04FB69260}">
      <dsp:nvSpPr>
        <dsp:cNvPr id="0" name=""/>
        <dsp:cNvSpPr/>
      </dsp:nvSpPr>
      <dsp:spPr>
        <a:xfrm>
          <a:off x="847244" y="1859813"/>
          <a:ext cx="1170111" cy="743020"/>
        </a:xfrm>
        <a:prstGeom prst="roundRect">
          <a:avLst>
            <a:gd name="adj" fmla="val 10000"/>
          </a:avLst>
        </a:prstGeom>
        <a:solidFill>
          <a:schemeClr val="lt1">
            <a:alpha val="90000"/>
            <a:hueOff val="0"/>
            <a:satOff val="0"/>
            <a:lumOff val="0"/>
            <a:alphaOff val="0"/>
          </a:schemeClr>
        </a:solidFill>
        <a:ln w="9525" cap="flat" cmpd="sng" algn="ctr">
          <a:solidFill>
            <a:schemeClr val="accent4">
              <a:tint val="99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Arial" pitchFamily="34" charset="0"/>
              <a:cs typeface="Arial" pitchFamily="34" charset="0"/>
            </a:rPr>
            <a:t>Chức</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năng</a:t>
          </a:r>
          <a:r>
            <a:rPr lang="en-US" sz="1600" kern="1200" dirty="0" smtClean="0">
              <a:latin typeface="Arial" pitchFamily="34" charset="0"/>
              <a:cs typeface="Arial" pitchFamily="34" charset="0"/>
            </a:rPr>
            <a:t> </a:t>
          </a:r>
          <a:endParaRPr lang="en-US" sz="1600" kern="1200" dirty="0">
            <a:latin typeface="Arial" pitchFamily="34" charset="0"/>
            <a:cs typeface="Arial" pitchFamily="34" charset="0"/>
          </a:endParaRPr>
        </a:p>
      </dsp:txBody>
      <dsp:txXfrm>
        <a:off x="869006" y="1881575"/>
        <a:ext cx="1126587" cy="699496"/>
      </dsp:txXfrm>
    </dsp:sp>
    <dsp:sp modelId="{71771D96-5AEC-4A0D-BE7F-CA6B0610D962}">
      <dsp:nvSpPr>
        <dsp:cNvPr id="0" name=""/>
        <dsp:cNvSpPr/>
      </dsp:nvSpPr>
      <dsp:spPr>
        <a:xfrm>
          <a:off x="2164" y="2819629"/>
          <a:ext cx="1170111" cy="743020"/>
        </a:xfrm>
        <a:prstGeom prst="roundRect">
          <a:avLst>
            <a:gd name="adj" fmla="val 10000"/>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7357B22-B562-4F5D-8C75-72A533FDF6EA}">
      <dsp:nvSpPr>
        <dsp:cNvPr id="0" name=""/>
        <dsp:cNvSpPr/>
      </dsp:nvSpPr>
      <dsp:spPr>
        <a:xfrm>
          <a:off x="132176" y="2943141"/>
          <a:ext cx="1170111" cy="743020"/>
        </a:xfrm>
        <a:prstGeom prst="roundRect">
          <a:avLst>
            <a:gd name="adj" fmla="val 10000"/>
          </a:avLst>
        </a:prstGeom>
        <a:solidFill>
          <a:schemeClr val="lt1">
            <a:alpha val="90000"/>
            <a:hueOff val="0"/>
            <a:satOff val="0"/>
            <a:lumOff val="0"/>
            <a:alphaOff val="0"/>
          </a:schemeClr>
        </a:solidFill>
        <a:ln w="9525" cap="flat" cmpd="sng" algn="ctr">
          <a:solidFill>
            <a:schemeClr val="accent4">
              <a:tint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Arial" pitchFamily="34" charset="0"/>
              <a:cs typeface="Arial" pitchFamily="34" charset="0"/>
            </a:rPr>
            <a:t>Máy</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tính</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chuyên</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dụng</a:t>
          </a:r>
          <a:endParaRPr lang="en-US" sz="1600" kern="1200" dirty="0">
            <a:latin typeface="Arial" pitchFamily="34" charset="0"/>
            <a:cs typeface="Arial" pitchFamily="34" charset="0"/>
          </a:endParaRPr>
        </a:p>
      </dsp:txBody>
      <dsp:txXfrm>
        <a:off x="153938" y="2964903"/>
        <a:ext cx="1126587" cy="699496"/>
      </dsp:txXfrm>
    </dsp:sp>
    <dsp:sp modelId="{E9BE32D1-C823-4CC7-A941-F0F275FAF16A}">
      <dsp:nvSpPr>
        <dsp:cNvPr id="0" name=""/>
        <dsp:cNvSpPr/>
      </dsp:nvSpPr>
      <dsp:spPr>
        <a:xfrm>
          <a:off x="1432300" y="2819629"/>
          <a:ext cx="1170111" cy="743020"/>
        </a:xfrm>
        <a:prstGeom prst="roundRect">
          <a:avLst>
            <a:gd name="adj" fmla="val 10000"/>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5EBE134-BC47-43DB-94B2-DA2DAC0AC8A9}">
      <dsp:nvSpPr>
        <dsp:cNvPr id="0" name=""/>
        <dsp:cNvSpPr/>
      </dsp:nvSpPr>
      <dsp:spPr>
        <a:xfrm>
          <a:off x="1562312" y="2943141"/>
          <a:ext cx="1170111" cy="743020"/>
        </a:xfrm>
        <a:prstGeom prst="roundRect">
          <a:avLst>
            <a:gd name="adj" fmla="val 10000"/>
          </a:avLst>
        </a:prstGeom>
        <a:solidFill>
          <a:schemeClr val="lt1">
            <a:alpha val="90000"/>
            <a:hueOff val="0"/>
            <a:satOff val="0"/>
            <a:lumOff val="0"/>
            <a:alphaOff val="0"/>
          </a:schemeClr>
        </a:solidFill>
        <a:ln w="9525" cap="flat" cmpd="sng" algn="ctr">
          <a:solidFill>
            <a:schemeClr val="accent4">
              <a:tint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Arial" pitchFamily="34" charset="0"/>
              <a:cs typeface="Arial" pitchFamily="34" charset="0"/>
            </a:rPr>
            <a:t>Máy</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tính</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nhúng</a:t>
          </a:r>
          <a:endParaRPr lang="en-US" sz="1600" kern="1200" dirty="0">
            <a:latin typeface="Arial" pitchFamily="34" charset="0"/>
            <a:cs typeface="Arial" pitchFamily="34" charset="0"/>
          </a:endParaRPr>
        </a:p>
      </dsp:txBody>
      <dsp:txXfrm>
        <a:off x="1584074" y="2964903"/>
        <a:ext cx="1126587" cy="699496"/>
      </dsp:txXfrm>
    </dsp:sp>
    <dsp:sp modelId="{AF0DAA2F-2CA2-4B1B-82BC-4D8F302E39D3}">
      <dsp:nvSpPr>
        <dsp:cNvPr id="0" name=""/>
        <dsp:cNvSpPr/>
      </dsp:nvSpPr>
      <dsp:spPr>
        <a:xfrm>
          <a:off x="3892680" y="1736301"/>
          <a:ext cx="1170111" cy="743020"/>
        </a:xfrm>
        <a:prstGeom prst="roundRect">
          <a:avLst>
            <a:gd name="adj" fmla="val 10000"/>
          </a:avLst>
        </a:prstGeom>
        <a:gradFill rotWithShape="0">
          <a:gsLst>
            <a:gs pos="0">
              <a:schemeClr val="accent4">
                <a:tint val="99000"/>
                <a:hueOff val="0"/>
                <a:satOff val="0"/>
                <a:lumOff val="0"/>
                <a:alphaOff val="0"/>
                <a:tint val="100000"/>
                <a:shade val="100000"/>
                <a:satMod val="130000"/>
              </a:schemeClr>
            </a:gs>
            <a:gs pos="100000">
              <a:schemeClr val="accent4">
                <a:tint val="99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779265E-3CA1-4A5F-BFA1-8D57C99E54B6}">
      <dsp:nvSpPr>
        <dsp:cNvPr id="0" name=""/>
        <dsp:cNvSpPr/>
      </dsp:nvSpPr>
      <dsp:spPr>
        <a:xfrm>
          <a:off x="4022692" y="1859813"/>
          <a:ext cx="1170111" cy="743020"/>
        </a:xfrm>
        <a:prstGeom prst="roundRect">
          <a:avLst>
            <a:gd name="adj" fmla="val 10000"/>
          </a:avLst>
        </a:prstGeom>
        <a:solidFill>
          <a:schemeClr val="lt1">
            <a:alpha val="90000"/>
            <a:hueOff val="0"/>
            <a:satOff val="0"/>
            <a:lumOff val="0"/>
            <a:alphaOff val="0"/>
          </a:schemeClr>
        </a:solidFill>
        <a:ln w="9525" cap="flat" cmpd="sng" algn="ctr">
          <a:solidFill>
            <a:schemeClr val="accent4">
              <a:tint val="99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Arial" pitchFamily="34" charset="0"/>
              <a:cs typeface="Arial" pitchFamily="34" charset="0"/>
            </a:rPr>
            <a:t>Cấu</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trúc</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bộ</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xử</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lý</a:t>
          </a:r>
          <a:endParaRPr lang="en-US" sz="1600" kern="1200" dirty="0">
            <a:latin typeface="Arial" pitchFamily="34" charset="0"/>
            <a:cs typeface="Arial" pitchFamily="34" charset="0"/>
          </a:endParaRPr>
        </a:p>
      </dsp:txBody>
      <dsp:txXfrm>
        <a:off x="4044454" y="1881575"/>
        <a:ext cx="1126587" cy="699496"/>
      </dsp:txXfrm>
    </dsp:sp>
    <dsp:sp modelId="{30A0A217-5A23-493A-A303-7E63F08A943E}">
      <dsp:nvSpPr>
        <dsp:cNvPr id="0" name=""/>
        <dsp:cNvSpPr/>
      </dsp:nvSpPr>
      <dsp:spPr>
        <a:xfrm>
          <a:off x="2862436" y="2819629"/>
          <a:ext cx="1170111" cy="743020"/>
        </a:xfrm>
        <a:prstGeom prst="roundRect">
          <a:avLst>
            <a:gd name="adj" fmla="val 10000"/>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9D2B6F40-AE06-44B7-8763-F8C3CDA99733}">
      <dsp:nvSpPr>
        <dsp:cNvPr id="0" name=""/>
        <dsp:cNvSpPr/>
      </dsp:nvSpPr>
      <dsp:spPr>
        <a:xfrm>
          <a:off x="2992448" y="2943141"/>
          <a:ext cx="1170111" cy="743020"/>
        </a:xfrm>
        <a:prstGeom prst="roundRect">
          <a:avLst>
            <a:gd name="adj" fmla="val 10000"/>
          </a:avLst>
        </a:prstGeom>
        <a:solidFill>
          <a:schemeClr val="lt1">
            <a:alpha val="90000"/>
            <a:hueOff val="0"/>
            <a:satOff val="0"/>
            <a:lumOff val="0"/>
            <a:alphaOff val="0"/>
          </a:schemeClr>
        </a:solidFill>
        <a:ln w="9525" cap="flat" cmpd="sng" algn="ctr">
          <a:solidFill>
            <a:schemeClr val="accent4">
              <a:tint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Arial" pitchFamily="34" charset="0"/>
              <a:cs typeface="Arial" pitchFamily="34" charset="0"/>
            </a:rPr>
            <a:t>RISC</a:t>
          </a:r>
          <a:endParaRPr lang="en-US" sz="1600" kern="1200" dirty="0">
            <a:latin typeface="Arial" pitchFamily="34" charset="0"/>
            <a:cs typeface="Arial" pitchFamily="34" charset="0"/>
          </a:endParaRPr>
        </a:p>
      </dsp:txBody>
      <dsp:txXfrm>
        <a:off x="3014210" y="2964903"/>
        <a:ext cx="1126587" cy="699496"/>
      </dsp:txXfrm>
    </dsp:sp>
    <dsp:sp modelId="{5342DF75-A60A-B744-B64B-8D13BB814C2F}">
      <dsp:nvSpPr>
        <dsp:cNvPr id="0" name=""/>
        <dsp:cNvSpPr/>
      </dsp:nvSpPr>
      <dsp:spPr>
        <a:xfrm>
          <a:off x="2232085" y="3902958"/>
          <a:ext cx="2430812" cy="743020"/>
        </a:xfrm>
        <a:prstGeom prst="roundRect">
          <a:avLst>
            <a:gd name="adj" fmla="val 10000"/>
          </a:avLst>
        </a:prstGeom>
        <a:gradFill rotWithShape="0">
          <a:gsLst>
            <a:gs pos="0">
              <a:schemeClr val="accent4">
                <a:tint val="70000"/>
                <a:hueOff val="0"/>
                <a:satOff val="0"/>
                <a:lumOff val="0"/>
                <a:alphaOff val="0"/>
                <a:tint val="100000"/>
                <a:shade val="100000"/>
                <a:satMod val="130000"/>
              </a:schemeClr>
            </a:gs>
            <a:gs pos="100000">
              <a:schemeClr val="accent4">
                <a:tint val="70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078BC86A-18D7-9F47-9A0D-2F71C15BEBD2}">
      <dsp:nvSpPr>
        <dsp:cNvPr id="0" name=""/>
        <dsp:cNvSpPr/>
      </dsp:nvSpPr>
      <dsp:spPr>
        <a:xfrm>
          <a:off x="2362098" y="4026469"/>
          <a:ext cx="2430812" cy="743020"/>
        </a:xfrm>
        <a:prstGeom prst="roundRect">
          <a:avLst>
            <a:gd name="adj" fmla="val 10000"/>
          </a:avLst>
        </a:prstGeom>
        <a:solidFill>
          <a:schemeClr val="lt1">
            <a:alpha val="90000"/>
            <a:hueOff val="0"/>
            <a:satOff val="0"/>
            <a:lumOff val="0"/>
            <a:alphaOff val="0"/>
          </a:schemeClr>
        </a:solidFill>
        <a:ln w="9525" cap="flat" cmpd="sng" algn="ctr">
          <a:solidFill>
            <a:schemeClr val="accent4">
              <a:tint val="7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l-PL" sz="1600" kern="1200" dirty="0" smtClean="0">
              <a:latin typeface="Arial" pitchFamily="34" charset="0"/>
              <a:cs typeface="Arial" pitchFamily="34" charset="0"/>
            </a:rPr>
            <a:t>ARM, </a:t>
          </a:r>
          <a:r>
            <a:rPr lang="pl-PL" sz="1600" kern="1200" dirty="0" err="1" smtClean="0">
              <a:latin typeface="Arial" pitchFamily="34" charset="0"/>
              <a:cs typeface="Arial" pitchFamily="34" charset="0"/>
            </a:rPr>
            <a:t>SuperH</a:t>
          </a:r>
          <a:r>
            <a:rPr lang="pl-PL" sz="1600" kern="1200" dirty="0" smtClean="0">
              <a:latin typeface="Arial" pitchFamily="34" charset="0"/>
              <a:cs typeface="Arial" pitchFamily="34" charset="0"/>
            </a:rPr>
            <a:t>, </a:t>
          </a:r>
          <a:r>
            <a:rPr lang="pl-PL" sz="1600" kern="1200" dirty="0" smtClean="0">
              <a:solidFill>
                <a:srgbClr val="FF0000"/>
              </a:solidFill>
              <a:latin typeface="Arial" pitchFamily="34" charset="0"/>
              <a:cs typeface="Arial" pitchFamily="34" charset="0"/>
            </a:rPr>
            <a:t>MIPS</a:t>
          </a:r>
          <a:r>
            <a:rPr lang="pl-PL" sz="1600" kern="1200" dirty="0" smtClean="0">
              <a:latin typeface="Arial" pitchFamily="34" charset="0"/>
              <a:cs typeface="Arial" pitchFamily="34" charset="0"/>
            </a:rPr>
            <a:t>, SPARC, DEC </a:t>
          </a:r>
          <a:r>
            <a:rPr lang="pl-PL" sz="1600" kern="1200" dirty="0" err="1" smtClean="0">
              <a:latin typeface="Arial" pitchFamily="34" charset="0"/>
              <a:cs typeface="Arial" pitchFamily="34" charset="0"/>
            </a:rPr>
            <a:t>Alpha</a:t>
          </a:r>
          <a:r>
            <a:rPr lang="pl-PL" sz="1600" kern="1200" dirty="0" smtClean="0">
              <a:latin typeface="Arial" pitchFamily="34" charset="0"/>
              <a:cs typeface="Arial" pitchFamily="34" charset="0"/>
            </a:rPr>
            <a:t>, PA-RISC-V, PIC, </a:t>
          </a:r>
          <a:r>
            <a:rPr lang="pl-PL" sz="1600" kern="1200" dirty="0" err="1" smtClean="0">
              <a:latin typeface="Arial" pitchFamily="34" charset="0"/>
              <a:cs typeface="Arial" pitchFamily="34" charset="0"/>
            </a:rPr>
            <a:t>PowerPC</a:t>
          </a:r>
          <a:r>
            <a:rPr lang="pl-PL" sz="1600" kern="1200" dirty="0" smtClean="0">
              <a:latin typeface="Arial" pitchFamily="34" charset="0"/>
              <a:cs typeface="Arial" pitchFamily="34" charset="0"/>
            </a:rPr>
            <a:t>  IBM.</a:t>
          </a:r>
          <a:endParaRPr lang="en-US" sz="1600" kern="1200" dirty="0">
            <a:latin typeface="Arial" pitchFamily="34" charset="0"/>
            <a:cs typeface="Arial" pitchFamily="34" charset="0"/>
          </a:endParaRPr>
        </a:p>
      </dsp:txBody>
      <dsp:txXfrm>
        <a:off x="2383860" y="4048231"/>
        <a:ext cx="2387288" cy="699496"/>
      </dsp:txXfrm>
    </dsp:sp>
    <dsp:sp modelId="{A10BE155-01C9-4A7C-AD19-579C56C79663}">
      <dsp:nvSpPr>
        <dsp:cNvPr id="0" name=""/>
        <dsp:cNvSpPr/>
      </dsp:nvSpPr>
      <dsp:spPr>
        <a:xfrm>
          <a:off x="4922923" y="2819629"/>
          <a:ext cx="1170111" cy="743020"/>
        </a:xfrm>
        <a:prstGeom prst="roundRect">
          <a:avLst>
            <a:gd name="adj" fmla="val 10000"/>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02B7718-B767-41E1-B6C5-9206C024C30E}">
      <dsp:nvSpPr>
        <dsp:cNvPr id="0" name=""/>
        <dsp:cNvSpPr/>
      </dsp:nvSpPr>
      <dsp:spPr>
        <a:xfrm>
          <a:off x="5052935" y="2943141"/>
          <a:ext cx="1170111" cy="743020"/>
        </a:xfrm>
        <a:prstGeom prst="roundRect">
          <a:avLst>
            <a:gd name="adj" fmla="val 10000"/>
          </a:avLst>
        </a:prstGeom>
        <a:solidFill>
          <a:schemeClr val="lt1">
            <a:alpha val="90000"/>
            <a:hueOff val="0"/>
            <a:satOff val="0"/>
            <a:lumOff val="0"/>
            <a:alphaOff val="0"/>
          </a:schemeClr>
        </a:solidFill>
        <a:ln w="9525" cap="flat" cmpd="sng" algn="ctr">
          <a:solidFill>
            <a:schemeClr val="accent4">
              <a:tint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Arial" pitchFamily="34" charset="0"/>
              <a:cs typeface="Arial" pitchFamily="34" charset="0"/>
            </a:rPr>
            <a:t>CISC</a:t>
          </a:r>
          <a:endParaRPr lang="en-US" sz="1600" kern="1200" dirty="0">
            <a:latin typeface="Arial" pitchFamily="34" charset="0"/>
            <a:cs typeface="Arial" pitchFamily="34" charset="0"/>
          </a:endParaRPr>
        </a:p>
      </dsp:txBody>
      <dsp:txXfrm>
        <a:off x="5074697" y="2964903"/>
        <a:ext cx="1126587" cy="699496"/>
      </dsp:txXfrm>
    </dsp:sp>
    <dsp:sp modelId="{B7AA207A-FB84-3145-8AF9-700FAAD31971}">
      <dsp:nvSpPr>
        <dsp:cNvPr id="0" name=""/>
        <dsp:cNvSpPr/>
      </dsp:nvSpPr>
      <dsp:spPr>
        <a:xfrm>
          <a:off x="4922923" y="3902958"/>
          <a:ext cx="1170111" cy="743020"/>
        </a:xfrm>
        <a:prstGeom prst="roundRect">
          <a:avLst>
            <a:gd name="adj" fmla="val 10000"/>
          </a:avLst>
        </a:prstGeom>
        <a:gradFill rotWithShape="0">
          <a:gsLst>
            <a:gs pos="0">
              <a:schemeClr val="accent4">
                <a:tint val="70000"/>
                <a:hueOff val="0"/>
                <a:satOff val="0"/>
                <a:lumOff val="0"/>
                <a:alphaOff val="0"/>
                <a:tint val="100000"/>
                <a:shade val="100000"/>
                <a:satMod val="130000"/>
              </a:schemeClr>
            </a:gs>
            <a:gs pos="100000">
              <a:schemeClr val="accent4">
                <a:tint val="70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5D60B1E-5939-854A-8EBC-3EA0F36B46AA}">
      <dsp:nvSpPr>
        <dsp:cNvPr id="0" name=""/>
        <dsp:cNvSpPr/>
      </dsp:nvSpPr>
      <dsp:spPr>
        <a:xfrm>
          <a:off x="5052935" y="4026469"/>
          <a:ext cx="1170111" cy="743020"/>
        </a:xfrm>
        <a:prstGeom prst="roundRect">
          <a:avLst>
            <a:gd name="adj" fmla="val 10000"/>
          </a:avLst>
        </a:prstGeom>
        <a:solidFill>
          <a:schemeClr val="lt1">
            <a:alpha val="90000"/>
            <a:hueOff val="0"/>
            <a:satOff val="0"/>
            <a:lumOff val="0"/>
            <a:alphaOff val="0"/>
          </a:schemeClr>
        </a:solidFill>
        <a:ln w="9525" cap="flat" cmpd="sng" algn="ctr">
          <a:solidFill>
            <a:schemeClr val="accent4">
              <a:tint val="7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Arial" pitchFamily="34" charset="0"/>
              <a:cs typeface="Arial" pitchFamily="34" charset="0"/>
            </a:rPr>
            <a:t> PDP-11, VAX, Motorola 68k, x86 </a:t>
          </a:r>
          <a:r>
            <a:rPr lang="en-US" sz="1600" kern="1200" dirty="0" err="1" smtClean="0">
              <a:latin typeface="Arial" pitchFamily="34" charset="0"/>
              <a:cs typeface="Arial" pitchFamily="34" charset="0"/>
            </a:rPr>
            <a:t>intel</a:t>
          </a:r>
          <a:r>
            <a:rPr lang="en-US" sz="1600" kern="1200" dirty="0" smtClean="0">
              <a:latin typeface="Arial" pitchFamily="34" charset="0"/>
              <a:cs typeface="Arial" pitchFamily="34" charset="0"/>
            </a:rPr>
            <a:t>.</a:t>
          </a:r>
          <a:endParaRPr lang="en-US" sz="1600" kern="1200" dirty="0">
            <a:latin typeface="Arial" pitchFamily="34" charset="0"/>
            <a:cs typeface="Arial" pitchFamily="34" charset="0"/>
          </a:endParaRPr>
        </a:p>
      </dsp:txBody>
      <dsp:txXfrm>
        <a:off x="5074697" y="4048231"/>
        <a:ext cx="1126587" cy="699496"/>
      </dsp:txXfrm>
    </dsp:sp>
    <dsp:sp modelId="{927E1ED2-615A-47B3-B794-DF46B2529735}">
      <dsp:nvSpPr>
        <dsp:cNvPr id="0" name=""/>
        <dsp:cNvSpPr/>
      </dsp:nvSpPr>
      <dsp:spPr>
        <a:xfrm>
          <a:off x="7069163" y="1736301"/>
          <a:ext cx="1170111" cy="743020"/>
        </a:xfrm>
        <a:prstGeom prst="roundRect">
          <a:avLst>
            <a:gd name="adj" fmla="val 10000"/>
          </a:avLst>
        </a:prstGeom>
        <a:gradFill rotWithShape="0">
          <a:gsLst>
            <a:gs pos="0">
              <a:schemeClr val="accent4">
                <a:tint val="99000"/>
                <a:hueOff val="0"/>
                <a:satOff val="0"/>
                <a:lumOff val="0"/>
                <a:alphaOff val="0"/>
                <a:tint val="100000"/>
                <a:shade val="100000"/>
                <a:satMod val="130000"/>
              </a:schemeClr>
            </a:gs>
            <a:gs pos="100000">
              <a:schemeClr val="accent4">
                <a:tint val="99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89236CF7-03E2-4820-8532-4878CBA4F308}">
      <dsp:nvSpPr>
        <dsp:cNvPr id="0" name=""/>
        <dsp:cNvSpPr/>
      </dsp:nvSpPr>
      <dsp:spPr>
        <a:xfrm>
          <a:off x="7199175" y="1859813"/>
          <a:ext cx="1170111" cy="743020"/>
        </a:xfrm>
        <a:prstGeom prst="roundRect">
          <a:avLst>
            <a:gd name="adj" fmla="val 10000"/>
          </a:avLst>
        </a:prstGeom>
        <a:solidFill>
          <a:schemeClr val="lt1">
            <a:alpha val="90000"/>
            <a:hueOff val="0"/>
            <a:satOff val="0"/>
            <a:lumOff val="0"/>
            <a:alphaOff val="0"/>
          </a:schemeClr>
        </a:solidFill>
        <a:ln w="9525" cap="flat" cmpd="sng" algn="ctr">
          <a:solidFill>
            <a:schemeClr val="accent4">
              <a:tint val="99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Arial" pitchFamily="34" charset="0"/>
              <a:cs typeface="Arial" pitchFamily="34" charset="0"/>
            </a:rPr>
            <a:t>Cấu</a:t>
          </a:r>
          <a:r>
            <a:rPr lang="en-US" sz="1600" kern="1200" dirty="0" smtClean="0">
              <a:latin typeface="Arial" pitchFamily="34" charset="0"/>
              <a:cs typeface="Arial" pitchFamily="34" charset="0"/>
            </a:rPr>
            <a:t> </a:t>
          </a:r>
          <a:r>
            <a:rPr lang="en-US" sz="1600" kern="1200" dirty="0" err="1" smtClean="0">
              <a:latin typeface="Arial" pitchFamily="34" charset="0"/>
              <a:cs typeface="Arial" pitchFamily="34" charset="0"/>
            </a:rPr>
            <a:t>tạo</a:t>
          </a:r>
          <a:endParaRPr lang="en-US" sz="1600" kern="1200" dirty="0">
            <a:latin typeface="Arial" pitchFamily="34" charset="0"/>
            <a:cs typeface="Arial" pitchFamily="34" charset="0"/>
          </a:endParaRPr>
        </a:p>
      </dsp:txBody>
      <dsp:txXfrm>
        <a:off x="7220937" y="1881575"/>
        <a:ext cx="1126587" cy="699496"/>
      </dsp:txXfrm>
    </dsp:sp>
    <dsp:sp modelId="{4CA73AD6-F876-41F8-ABAA-24258B9A6C58}">
      <dsp:nvSpPr>
        <dsp:cNvPr id="0" name=""/>
        <dsp:cNvSpPr/>
      </dsp:nvSpPr>
      <dsp:spPr>
        <a:xfrm>
          <a:off x="6353059" y="2819629"/>
          <a:ext cx="1170111" cy="743020"/>
        </a:xfrm>
        <a:prstGeom prst="roundRect">
          <a:avLst>
            <a:gd name="adj" fmla="val 10000"/>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84F953BB-DE92-43E0-9B58-BEC876BD315F}">
      <dsp:nvSpPr>
        <dsp:cNvPr id="0" name=""/>
        <dsp:cNvSpPr/>
      </dsp:nvSpPr>
      <dsp:spPr>
        <a:xfrm>
          <a:off x="6483072" y="2943141"/>
          <a:ext cx="1170111" cy="743020"/>
        </a:xfrm>
        <a:prstGeom prst="roundRect">
          <a:avLst>
            <a:gd name="adj" fmla="val 10000"/>
          </a:avLst>
        </a:prstGeom>
        <a:solidFill>
          <a:schemeClr val="lt1">
            <a:alpha val="90000"/>
            <a:hueOff val="0"/>
            <a:satOff val="0"/>
            <a:lumOff val="0"/>
            <a:alphaOff val="0"/>
          </a:schemeClr>
        </a:solidFill>
        <a:ln w="9525" cap="flat" cmpd="sng" algn="ctr">
          <a:solidFill>
            <a:schemeClr val="accent4">
              <a:tint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Arial" pitchFamily="34" charset="0"/>
              <a:cs typeface="Arial" pitchFamily="34" charset="0"/>
            </a:rPr>
            <a:t>Von </a:t>
          </a:r>
          <a:r>
            <a:rPr lang="en-US" sz="1600" kern="1200" dirty="0" err="1" smtClean="0">
              <a:latin typeface="Arial" pitchFamily="34" charset="0"/>
              <a:cs typeface="Arial" pitchFamily="34" charset="0"/>
            </a:rPr>
            <a:t>newmann</a:t>
          </a:r>
          <a:endParaRPr lang="en-US" sz="1600" kern="1200" dirty="0">
            <a:latin typeface="Arial" pitchFamily="34" charset="0"/>
            <a:cs typeface="Arial" pitchFamily="34" charset="0"/>
          </a:endParaRPr>
        </a:p>
      </dsp:txBody>
      <dsp:txXfrm>
        <a:off x="6504834" y="2964903"/>
        <a:ext cx="1126587" cy="699496"/>
      </dsp:txXfrm>
    </dsp:sp>
    <dsp:sp modelId="{80B1CEA1-20A3-4110-AC3D-03667F4DABC0}">
      <dsp:nvSpPr>
        <dsp:cNvPr id="0" name=""/>
        <dsp:cNvSpPr/>
      </dsp:nvSpPr>
      <dsp:spPr>
        <a:xfrm>
          <a:off x="7783195" y="2819629"/>
          <a:ext cx="1172182" cy="743020"/>
        </a:xfrm>
        <a:prstGeom prst="roundRect">
          <a:avLst>
            <a:gd name="adj" fmla="val 10000"/>
          </a:avLst>
        </a:prstGeom>
        <a:gradFill rotWithShape="0">
          <a:gsLst>
            <a:gs pos="0">
              <a:schemeClr val="accent4">
                <a:tint val="80000"/>
                <a:hueOff val="0"/>
                <a:satOff val="0"/>
                <a:lumOff val="0"/>
                <a:alphaOff val="0"/>
                <a:tint val="100000"/>
                <a:shade val="100000"/>
                <a:satMod val="130000"/>
              </a:schemeClr>
            </a:gs>
            <a:gs pos="100000">
              <a:schemeClr val="accent4">
                <a:tint val="80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81EBAFB0-53A9-45C4-A039-CC192D64B5AB}">
      <dsp:nvSpPr>
        <dsp:cNvPr id="0" name=""/>
        <dsp:cNvSpPr/>
      </dsp:nvSpPr>
      <dsp:spPr>
        <a:xfrm>
          <a:off x="7913208" y="2943141"/>
          <a:ext cx="1172182" cy="743020"/>
        </a:xfrm>
        <a:prstGeom prst="roundRect">
          <a:avLst>
            <a:gd name="adj" fmla="val 10000"/>
          </a:avLst>
        </a:prstGeom>
        <a:solidFill>
          <a:schemeClr val="lt1">
            <a:alpha val="90000"/>
            <a:hueOff val="0"/>
            <a:satOff val="0"/>
            <a:lumOff val="0"/>
            <a:alphaOff val="0"/>
          </a:schemeClr>
        </a:solidFill>
        <a:ln w="9525" cap="flat" cmpd="sng" algn="ctr">
          <a:solidFill>
            <a:schemeClr val="accent4">
              <a:tint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Arial" pitchFamily="34" charset="0"/>
              <a:cs typeface="Arial" pitchFamily="34" charset="0"/>
            </a:rPr>
            <a:t>Harvard</a:t>
          </a:r>
          <a:endParaRPr lang="en-US" sz="1600" kern="1200" dirty="0">
            <a:latin typeface="Arial" pitchFamily="34" charset="0"/>
            <a:cs typeface="Arial" pitchFamily="34" charset="0"/>
          </a:endParaRPr>
        </a:p>
      </dsp:txBody>
      <dsp:txXfrm>
        <a:off x="7934970" y="2964903"/>
        <a:ext cx="1128658" cy="6994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E153D-1F08-0A4B-8402-DBB3D3BE3B7D}">
      <dsp:nvSpPr>
        <dsp:cNvPr id="0" name=""/>
        <dsp:cNvSpPr/>
      </dsp:nvSpPr>
      <dsp:spPr>
        <a:xfrm rot="5400000">
          <a:off x="3580213" y="-953919"/>
          <a:ext cx="1875330" cy="4252120"/>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0" marR="0" lvl="2" indent="0" algn="l" defTabSz="914400" eaLnBrk="1" fontAlgn="auto" latinLnBrk="0" hangingPunct="1">
            <a:lnSpc>
              <a:spcPct val="100000"/>
            </a:lnSpc>
            <a:spcBef>
              <a:spcPct val="0"/>
            </a:spcBef>
            <a:spcAft>
              <a:spcPts val="0"/>
            </a:spcAft>
            <a:buClrTx/>
            <a:buSzTx/>
            <a:buFontTx/>
            <a:buChar char="••"/>
            <a:tabLst/>
            <a:defRPr/>
          </a:pPr>
          <a:r>
            <a:rPr lang="en-US" sz="3300" b="1" kern="1200" dirty="0" err="1" smtClean="0">
              <a:latin typeface="Arial"/>
              <a:cs typeface="Arial"/>
            </a:rPr>
            <a:t>Quan</a:t>
          </a:r>
          <a:r>
            <a:rPr lang="en-US" sz="3300" b="1" kern="1200" dirty="0" smtClean="0">
              <a:latin typeface="Arial"/>
              <a:cs typeface="Arial"/>
            </a:rPr>
            <a:t> </a:t>
          </a:r>
          <a:r>
            <a:rPr lang="en-US" sz="3300" b="1" kern="1200" dirty="0" err="1" smtClean="0">
              <a:latin typeface="Arial"/>
              <a:cs typeface="Arial"/>
            </a:rPr>
            <a:t>trọng</a:t>
          </a:r>
          <a:r>
            <a:rPr lang="en-US" sz="3300" b="1" kern="1200" dirty="0" smtClean="0">
              <a:latin typeface="Arial"/>
              <a:cs typeface="Arial"/>
            </a:rPr>
            <a:t> </a:t>
          </a:r>
          <a:r>
            <a:rPr lang="en-US" sz="3300" b="1" kern="1200" dirty="0" err="1" smtClean="0">
              <a:latin typeface="Arial"/>
              <a:cs typeface="Arial"/>
            </a:rPr>
            <a:t>đối</a:t>
          </a:r>
          <a:r>
            <a:rPr lang="en-US" sz="3300" b="1" kern="1200" dirty="0" smtClean="0">
              <a:latin typeface="Arial"/>
              <a:cs typeface="Arial"/>
            </a:rPr>
            <a:t> </a:t>
          </a:r>
          <a:r>
            <a:rPr lang="en-US" sz="3300" b="1" kern="1200" dirty="0" err="1" smtClean="0">
              <a:latin typeface="Arial"/>
              <a:cs typeface="Arial"/>
            </a:rPr>
            <a:t>với</a:t>
          </a:r>
          <a:r>
            <a:rPr lang="en-US" sz="3300" b="1" kern="1200" dirty="0" smtClean="0">
              <a:latin typeface="Arial"/>
              <a:cs typeface="Arial"/>
            </a:rPr>
            <a:t> 1 </a:t>
          </a:r>
          <a:r>
            <a:rPr lang="en-US" sz="3300" b="1" kern="1200" dirty="0" err="1" smtClean="0">
              <a:latin typeface="Arial"/>
              <a:cs typeface="Arial"/>
            </a:rPr>
            <a:t>người</a:t>
          </a:r>
          <a:r>
            <a:rPr lang="en-US" sz="3300" b="1" kern="1200" dirty="0" smtClean="0">
              <a:latin typeface="Arial"/>
              <a:cs typeface="Arial"/>
            </a:rPr>
            <a:t> </a:t>
          </a:r>
          <a:r>
            <a:rPr lang="en-US" sz="3300" b="1" kern="1200" dirty="0" err="1" smtClean="0">
              <a:latin typeface="Arial"/>
              <a:cs typeface="Arial"/>
            </a:rPr>
            <a:t>sử</a:t>
          </a:r>
          <a:r>
            <a:rPr lang="en-US" sz="3300" b="1" kern="1200" dirty="0" smtClean="0">
              <a:latin typeface="Arial"/>
              <a:cs typeface="Arial"/>
            </a:rPr>
            <a:t> </a:t>
          </a:r>
          <a:r>
            <a:rPr lang="en-US" sz="3300" b="1" kern="1200" dirty="0" err="1" smtClean="0">
              <a:latin typeface="Arial"/>
              <a:cs typeface="Arial"/>
            </a:rPr>
            <a:t>dụng</a:t>
          </a:r>
          <a:endParaRPr lang="en-US" sz="3300" b="1" kern="1200" dirty="0" smtClean="0">
            <a:latin typeface="Arial"/>
            <a:cs typeface="Arial"/>
          </a:endParaRPr>
        </a:p>
      </dsp:txBody>
      <dsp:txXfrm rot="-5400000">
        <a:off x="2391818" y="326022"/>
        <a:ext cx="4160574" cy="1692238"/>
      </dsp:txXfrm>
    </dsp:sp>
    <dsp:sp modelId="{3164C004-3524-0244-AA5E-52056A4EC7E3}">
      <dsp:nvSpPr>
        <dsp:cNvPr id="0" name=""/>
        <dsp:cNvSpPr/>
      </dsp:nvSpPr>
      <dsp:spPr>
        <a:xfrm>
          <a:off x="0" y="58"/>
          <a:ext cx="2391818" cy="2344163"/>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600" kern="1200" dirty="0" err="1" smtClean="0">
              <a:latin typeface="Arial"/>
              <a:cs typeface="Arial"/>
            </a:rPr>
            <a:t>Thời</a:t>
          </a:r>
          <a:r>
            <a:rPr lang="en-US" sz="1600" kern="1200" dirty="0" smtClean="0">
              <a:latin typeface="Arial"/>
              <a:cs typeface="Arial"/>
            </a:rPr>
            <a:t> </a:t>
          </a:r>
          <a:r>
            <a:rPr lang="en-US" sz="1600" kern="1200" dirty="0" err="1" smtClean="0">
              <a:latin typeface="Arial"/>
              <a:cs typeface="Arial"/>
            </a:rPr>
            <a:t>gian</a:t>
          </a:r>
          <a:r>
            <a:rPr lang="en-US" sz="1600" kern="1200" dirty="0" smtClean="0">
              <a:latin typeface="Arial"/>
              <a:cs typeface="Arial"/>
            </a:rPr>
            <a:t> </a:t>
          </a:r>
          <a:r>
            <a:rPr lang="en-US" sz="1600" kern="1200" dirty="0" err="1" smtClean="0">
              <a:latin typeface="Arial"/>
              <a:cs typeface="Arial"/>
            </a:rPr>
            <a:t>đáp</a:t>
          </a:r>
          <a:r>
            <a:rPr lang="en-US" sz="1600" kern="1200" dirty="0" smtClean="0">
              <a:latin typeface="Arial"/>
              <a:cs typeface="Arial"/>
            </a:rPr>
            <a:t> </a:t>
          </a:r>
          <a:r>
            <a:rPr lang="en-US" sz="1600" kern="1200" dirty="0" err="1" smtClean="0">
              <a:latin typeface="Arial"/>
              <a:cs typeface="Arial"/>
            </a:rPr>
            <a:t>ứng</a:t>
          </a:r>
          <a:r>
            <a:rPr lang="en-US" sz="1600" kern="1200" dirty="0" smtClean="0">
              <a:latin typeface="Arial"/>
              <a:cs typeface="Arial"/>
            </a:rPr>
            <a:t> (</a:t>
          </a:r>
          <a:r>
            <a:rPr lang="en-US" sz="1600" kern="1200" dirty="0" err="1" smtClean="0">
              <a:latin typeface="Arial"/>
              <a:cs typeface="Arial"/>
            </a:rPr>
            <a:t>thời</a:t>
          </a:r>
          <a:r>
            <a:rPr lang="en-US" sz="1600" kern="1200" dirty="0" smtClean="0">
              <a:latin typeface="Arial"/>
              <a:cs typeface="Arial"/>
            </a:rPr>
            <a:t> </a:t>
          </a:r>
          <a:r>
            <a:rPr lang="en-US" sz="1600" kern="1200" dirty="0" err="1" smtClean="0">
              <a:latin typeface="Arial"/>
              <a:cs typeface="Arial"/>
            </a:rPr>
            <a:t>gian</a:t>
          </a:r>
          <a:r>
            <a:rPr lang="en-US" sz="1600" kern="1200" dirty="0" smtClean="0">
              <a:latin typeface="Arial"/>
              <a:cs typeface="Arial"/>
            </a:rPr>
            <a:t> </a:t>
          </a:r>
          <a:r>
            <a:rPr lang="en-US" sz="1600" kern="1200" dirty="0" err="1" smtClean="0">
              <a:latin typeface="Arial"/>
              <a:cs typeface="Arial"/>
            </a:rPr>
            <a:t>thực</a:t>
          </a:r>
          <a:r>
            <a:rPr lang="en-US" sz="1600" kern="1200" dirty="0" smtClean="0">
              <a:latin typeface="Arial"/>
              <a:cs typeface="Arial"/>
            </a:rPr>
            <a:t> </a:t>
          </a:r>
          <a:r>
            <a:rPr lang="en-US" sz="1600" kern="1200" dirty="0" err="1" smtClean="0">
              <a:latin typeface="Arial"/>
              <a:cs typeface="Arial"/>
            </a:rPr>
            <a:t>thi</a:t>
          </a:r>
          <a:r>
            <a:rPr lang="en-US" sz="1600" kern="1200" dirty="0" smtClean="0">
              <a:latin typeface="Arial"/>
              <a:cs typeface="Arial"/>
            </a:rPr>
            <a:t>) – </a:t>
          </a:r>
          <a:r>
            <a:rPr lang="en-US" sz="1600" kern="1200" dirty="0" err="1" smtClean="0">
              <a:latin typeface="Arial"/>
              <a:cs typeface="Arial"/>
            </a:rPr>
            <a:t>là</a:t>
          </a:r>
          <a:r>
            <a:rPr lang="en-US" sz="1600" kern="1200" dirty="0" smtClean="0">
              <a:latin typeface="Arial"/>
              <a:cs typeface="Arial"/>
            </a:rPr>
            <a:t> </a:t>
          </a:r>
          <a:r>
            <a:rPr lang="en-US" sz="1600" kern="1200" dirty="0" err="1" smtClean="0">
              <a:latin typeface="Arial"/>
              <a:cs typeface="Arial"/>
            </a:rPr>
            <a:t>khoảng</a:t>
          </a:r>
          <a:r>
            <a:rPr lang="en-US" sz="1600" kern="1200" dirty="0" smtClean="0">
              <a:latin typeface="Arial"/>
              <a:cs typeface="Arial"/>
            </a:rPr>
            <a:t> </a:t>
          </a:r>
          <a:r>
            <a:rPr lang="en-US" sz="1600" kern="1200" dirty="0" err="1" smtClean="0">
              <a:latin typeface="Arial"/>
              <a:cs typeface="Arial"/>
            </a:rPr>
            <a:t>thời</a:t>
          </a:r>
          <a:r>
            <a:rPr lang="en-US" sz="1600" kern="1200" dirty="0" smtClean="0">
              <a:latin typeface="Arial"/>
              <a:cs typeface="Arial"/>
            </a:rPr>
            <a:t> </a:t>
          </a:r>
          <a:r>
            <a:rPr lang="en-US" sz="1600" kern="1200" dirty="0" err="1" smtClean="0">
              <a:latin typeface="Arial"/>
              <a:cs typeface="Arial"/>
            </a:rPr>
            <a:t>gian</a:t>
          </a:r>
          <a:r>
            <a:rPr lang="en-US" sz="1600" kern="1200" dirty="0" smtClean="0">
              <a:latin typeface="Arial"/>
              <a:cs typeface="Arial"/>
            </a:rPr>
            <a:t> </a:t>
          </a:r>
          <a:r>
            <a:rPr lang="en-US" sz="1600" kern="1200" dirty="0" err="1" smtClean="0">
              <a:latin typeface="Arial"/>
              <a:cs typeface="Arial"/>
            </a:rPr>
            <a:t>giữa</a:t>
          </a:r>
          <a:r>
            <a:rPr lang="en-US" sz="1600" kern="1200" dirty="0" smtClean="0">
              <a:latin typeface="Arial"/>
              <a:cs typeface="Arial"/>
            </a:rPr>
            <a:t> </a:t>
          </a:r>
          <a:r>
            <a:rPr lang="en-US" sz="1600" kern="1200" dirty="0" err="1" smtClean="0">
              <a:latin typeface="Arial"/>
              <a:cs typeface="Arial"/>
            </a:rPr>
            <a:t>thời</a:t>
          </a:r>
          <a:r>
            <a:rPr lang="en-US" sz="1600" kern="1200" dirty="0" smtClean="0">
              <a:latin typeface="Arial"/>
              <a:cs typeface="Arial"/>
            </a:rPr>
            <a:t> </a:t>
          </a:r>
          <a:r>
            <a:rPr lang="en-US" sz="1600" kern="1200" dirty="0" err="1" smtClean="0">
              <a:latin typeface="Arial"/>
              <a:cs typeface="Arial"/>
            </a:rPr>
            <a:t>điểm</a:t>
          </a:r>
          <a:r>
            <a:rPr lang="en-US" sz="1600" kern="1200" dirty="0" smtClean="0">
              <a:latin typeface="Arial"/>
              <a:cs typeface="Arial"/>
            </a:rPr>
            <a:t> </a:t>
          </a:r>
          <a:r>
            <a:rPr lang="en-US" sz="1600" kern="1200" dirty="0" err="1" smtClean="0">
              <a:latin typeface="Arial"/>
              <a:cs typeface="Arial"/>
            </a:rPr>
            <a:t>bắt</a:t>
          </a:r>
          <a:r>
            <a:rPr lang="en-US" sz="1600" kern="1200" dirty="0" smtClean="0">
              <a:latin typeface="Arial"/>
              <a:cs typeface="Arial"/>
            </a:rPr>
            <a:t> </a:t>
          </a:r>
          <a:r>
            <a:rPr lang="en-US" sz="1600" kern="1200" dirty="0" err="1" smtClean="0">
              <a:latin typeface="Arial"/>
              <a:cs typeface="Arial"/>
            </a:rPr>
            <a:t>đầu</a:t>
          </a:r>
          <a:r>
            <a:rPr lang="en-US" sz="1600" kern="1200" dirty="0" smtClean="0">
              <a:latin typeface="Arial"/>
              <a:cs typeface="Arial"/>
            </a:rPr>
            <a:t> </a:t>
          </a:r>
          <a:r>
            <a:rPr lang="en-US" sz="1600" kern="1200" dirty="0" err="1" smtClean="0">
              <a:latin typeface="Arial"/>
              <a:cs typeface="Arial"/>
            </a:rPr>
            <a:t>thực</a:t>
          </a:r>
          <a:r>
            <a:rPr lang="en-US" sz="1600" kern="1200" dirty="0" smtClean="0">
              <a:latin typeface="Arial"/>
              <a:cs typeface="Arial"/>
            </a:rPr>
            <a:t> </a:t>
          </a:r>
          <a:r>
            <a:rPr lang="en-US" sz="1600" kern="1200" dirty="0" err="1" smtClean="0">
              <a:latin typeface="Arial"/>
              <a:cs typeface="Arial"/>
            </a:rPr>
            <a:t>hiên</a:t>
          </a:r>
          <a:r>
            <a:rPr lang="en-US" sz="1600" kern="1200" dirty="0" smtClean="0">
              <a:latin typeface="Arial"/>
              <a:cs typeface="Arial"/>
            </a:rPr>
            <a:t> </a:t>
          </a:r>
          <a:r>
            <a:rPr lang="en-US" sz="1600" kern="1200" dirty="0" err="1" smtClean="0">
              <a:latin typeface="Arial"/>
              <a:cs typeface="Arial"/>
            </a:rPr>
            <a:t>và</a:t>
          </a:r>
          <a:r>
            <a:rPr lang="en-US" sz="1600" kern="1200" dirty="0" smtClean="0">
              <a:latin typeface="Arial"/>
              <a:cs typeface="Arial"/>
            </a:rPr>
            <a:t> </a:t>
          </a:r>
          <a:r>
            <a:rPr lang="en-US" sz="1600" kern="1200" dirty="0" err="1" smtClean="0">
              <a:latin typeface="Arial"/>
              <a:cs typeface="Arial"/>
            </a:rPr>
            <a:t>thời</a:t>
          </a:r>
          <a:r>
            <a:rPr lang="en-US" sz="1600" kern="1200" dirty="0" smtClean="0">
              <a:latin typeface="Arial"/>
              <a:cs typeface="Arial"/>
            </a:rPr>
            <a:t> </a:t>
          </a:r>
          <a:r>
            <a:rPr lang="en-US" sz="1600" kern="1200" dirty="0" err="1" smtClean="0">
              <a:latin typeface="Arial"/>
              <a:cs typeface="Arial"/>
            </a:rPr>
            <a:t>điểm</a:t>
          </a:r>
          <a:r>
            <a:rPr lang="en-US" sz="1600" kern="1200" dirty="0" smtClean="0">
              <a:latin typeface="Arial"/>
              <a:cs typeface="Arial"/>
            </a:rPr>
            <a:t> </a:t>
          </a:r>
          <a:r>
            <a:rPr lang="en-US" sz="1600" kern="1200" dirty="0" err="1" smtClean="0">
              <a:latin typeface="Arial"/>
              <a:cs typeface="Arial"/>
            </a:rPr>
            <a:t>hoàn</a:t>
          </a:r>
          <a:r>
            <a:rPr lang="en-US" sz="1600" kern="1200" dirty="0" smtClean="0">
              <a:latin typeface="Arial"/>
              <a:cs typeface="Arial"/>
            </a:rPr>
            <a:t> </a:t>
          </a:r>
          <a:r>
            <a:rPr lang="en-US" sz="1600" kern="1200" dirty="0" err="1" smtClean="0">
              <a:latin typeface="Arial"/>
              <a:cs typeface="Arial"/>
            </a:rPr>
            <a:t>thành</a:t>
          </a:r>
          <a:r>
            <a:rPr lang="en-US" sz="1600" kern="1200" dirty="0" smtClean="0">
              <a:latin typeface="Arial"/>
              <a:cs typeface="Arial"/>
            </a:rPr>
            <a:t> </a:t>
          </a:r>
          <a:r>
            <a:rPr lang="en-US" sz="1600" kern="1200" dirty="0" err="1" smtClean="0">
              <a:latin typeface="Arial"/>
              <a:cs typeface="Arial"/>
            </a:rPr>
            <a:t>một</a:t>
          </a:r>
          <a:r>
            <a:rPr lang="en-US" sz="1600" kern="1200" dirty="0" smtClean="0">
              <a:latin typeface="Arial"/>
              <a:cs typeface="Arial"/>
            </a:rPr>
            <a:t> </a:t>
          </a:r>
          <a:r>
            <a:rPr lang="en-US" sz="1600" kern="1200" dirty="0" err="1" smtClean="0">
              <a:latin typeface="Arial"/>
              <a:cs typeface="Arial"/>
            </a:rPr>
            <a:t>nhiệm</a:t>
          </a:r>
          <a:r>
            <a:rPr lang="en-US" sz="1600" kern="1200" dirty="0" smtClean="0">
              <a:latin typeface="Arial"/>
              <a:cs typeface="Arial"/>
            </a:rPr>
            <a:t> </a:t>
          </a:r>
          <a:r>
            <a:rPr lang="en-US" sz="1600" kern="1200" dirty="0" err="1" smtClean="0">
              <a:latin typeface="Arial"/>
              <a:cs typeface="Arial"/>
            </a:rPr>
            <a:t>vụ</a:t>
          </a:r>
          <a:endParaRPr lang="en-US" sz="1600" kern="1200" dirty="0" smtClean="0">
            <a:latin typeface="Arial"/>
            <a:cs typeface="Arial"/>
          </a:endParaRPr>
        </a:p>
        <a:p>
          <a:pPr lvl="0" algn="ctr" defTabSz="1733550">
            <a:lnSpc>
              <a:spcPct val="90000"/>
            </a:lnSpc>
            <a:spcBef>
              <a:spcPct val="0"/>
            </a:spcBef>
            <a:spcAft>
              <a:spcPct val="35000"/>
            </a:spcAft>
          </a:pPr>
          <a:endParaRPr lang="en-US" sz="1600" kern="1200" dirty="0"/>
        </a:p>
      </dsp:txBody>
      <dsp:txXfrm>
        <a:off x="114433" y="114491"/>
        <a:ext cx="2162952" cy="2115297"/>
      </dsp:txXfrm>
    </dsp:sp>
    <dsp:sp modelId="{91A72207-0880-3E4D-96D3-A19E4EE3D59B}">
      <dsp:nvSpPr>
        <dsp:cNvPr id="0" name=""/>
        <dsp:cNvSpPr/>
      </dsp:nvSpPr>
      <dsp:spPr>
        <a:xfrm rot="5400000">
          <a:off x="3580213" y="1507451"/>
          <a:ext cx="1875330" cy="4252120"/>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0" marR="0" lvl="2" indent="0" algn="l" defTabSz="914400" eaLnBrk="1" fontAlgn="auto" latinLnBrk="0" hangingPunct="1">
            <a:lnSpc>
              <a:spcPct val="100000"/>
            </a:lnSpc>
            <a:spcBef>
              <a:spcPct val="0"/>
            </a:spcBef>
            <a:spcAft>
              <a:spcPts val="0"/>
            </a:spcAft>
            <a:buClrTx/>
            <a:buSzTx/>
            <a:buFontTx/>
            <a:buChar char="••"/>
            <a:tabLst/>
            <a:defRPr/>
          </a:pPr>
          <a:r>
            <a:rPr lang="en-US" sz="3300" b="1" kern="1200" dirty="0" err="1" smtClean="0">
              <a:latin typeface="Arial"/>
              <a:cs typeface="Arial"/>
            </a:rPr>
            <a:t>Quan</a:t>
          </a:r>
          <a:r>
            <a:rPr lang="en-US" sz="3300" b="1" kern="1200" dirty="0" smtClean="0">
              <a:latin typeface="Arial"/>
              <a:cs typeface="Arial"/>
            </a:rPr>
            <a:t> </a:t>
          </a:r>
          <a:r>
            <a:rPr lang="en-US" sz="3300" b="1" kern="1200" dirty="0" err="1" smtClean="0">
              <a:latin typeface="Arial"/>
              <a:cs typeface="Arial"/>
            </a:rPr>
            <a:t>trọng</a:t>
          </a:r>
          <a:r>
            <a:rPr lang="en-US" sz="3300" b="1" kern="1200" dirty="0" smtClean="0">
              <a:latin typeface="Arial"/>
              <a:cs typeface="Arial"/>
            </a:rPr>
            <a:t> </a:t>
          </a:r>
          <a:r>
            <a:rPr lang="en-US" sz="3300" b="1" kern="1200" dirty="0" err="1" smtClean="0">
              <a:latin typeface="Arial"/>
              <a:cs typeface="Arial"/>
            </a:rPr>
            <a:t>đối</a:t>
          </a:r>
          <a:r>
            <a:rPr lang="en-US" sz="3300" b="1" kern="1200" dirty="0" smtClean="0">
              <a:latin typeface="Arial"/>
              <a:cs typeface="Arial"/>
            </a:rPr>
            <a:t> </a:t>
          </a:r>
          <a:r>
            <a:rPr lang="en-US" sz="3300" b="1" kern="1200" dirty="0" err="1" smtClean="0">
              <a:latin typeface="Arial"/>
              <a:cs typeface="Arial"/>
            </a:rPr>
            <a:t>với</a:t>
          </a:r>
          <a:r>
            <a:rPr lang="en-US" sz="3300" b="1" kern="1200" dirty="0" smtClean="0">
              <a:latin typeface="Arial"/>
              <a:cs typeface="Arial"/>
            </a:rPr>
            <a:t> </a:t>
          </a:r>
          <a:r>
            <a:rPr lang="en-US" sz="3300" b="1" kern="1200" dirty="0" err="1" smtClean="0">
              <a:latin typeface="Arial"/>
              <a:cs typeface="Arial"/>
            </a:rPr>
            <a:t>người</a:t>
          </a:r>
          <a:r>
            <a:rPr lang="en-US" sz="3300" b="1" kern="1200" dirty="0" smtClean="0">
              <a:latin typeface="Arial"/>
              <a:cs typeface="Arial"/>
            </a:rPr>
            <a:t> </a:t>
          </a:r>
          <a:r>
            <a:rPr lang="en-US" sz="3300" b="1" kern="1200" dirty="0" err="1" smtClean="0">
              <a:latin typeface="Arial"/>
              <a:cs typeface="Arial"/>
            </a:rPr>
            <a:t>điều</a:t>
          </a:r>
          <a:r>
            <a:rPr lang="en-US" sz="3300" b="1" kern="1200" dirty="0" smtClean="0">
              <a:latin typeface="Arial"/>
              <a:cs typeface="Arial"/>
            </a:rPr>
            <a:t> </a:t>
          </a:r>
          <a:r>
            <a:rPr lang="en-US" sz="3300" b="1" kern="1200" dirty="0" err="1" smtClean="0">
              <a:latin typeface="Arial"/>
              <a:cs typeface="Arial"/>
            </a:rPr>
            <a:t>hành</a:t>
          </a:r>
          <a:r>
            <a:rPr lang="en-US" sz="3300" b="1" kern="1200" dirty="0" smtClean="0">
              <a:latin typeface="Arial"/>
              <a:cs typeface="Arial"/>
            </a:rPr>
            <a:t> </a:t>
          </a:r>
          <a:r>
            <a:rPr lang="en-US" sz="3300" b="1" kern="1200" dirty="0" err="1" smtClean="0">
              <a:latin typeface="Arial"/>
              <a:cs typeface="Arial"/>
            </a:rPr>
            <a:t>trung</a:t>
          </a:r>
          <a:r>
            <a:rPr lang="en-US" sz="3300" b="1" kern="1200" dirty="0" smtClean="0">
              <a:latin typeface="Arial"/>
              <a:cs typeface="Arial"/>
            </a:rPr>
            <a:t> </a:t>
          </a:r>
          <a:r>
            <a:rPr lang="en-US" sz="3300" b="1" kern="1200" dirty="0" err="1" smtClean="0">
              <a:latin typeface="Arial"/>
              <a:cs typeface="Arial"/>
            </a:rPr>
            <a:t>tâm</a:t>
          </a:r>
          <a:r>
            <a:rPr lang="en-US" sz="3300" b="1" kern="1200" dirty="0" smtClean="0">
              <a:latin typeface="Arial"/>
              <a:cs typeface="Arial"/>
            </a:rPr>
            <a:t> </a:t>
          </a:r>
          <a:r>
            <a:rPr lang="en-US" sz="3300" b="1" kern="1200" dirty="0" err="1" smtClean="0">
              <a:latin typeface="Arial"/>
              <a:cs typeface="Arial"/>
            </a:rPr>
            <a:t>dữ</a:t>
          </a:r>
          <a:r>
            <a:rPr lang="en-US" sz="3300" b="1" kern="1200" dirty="0" smtClean="0">
              <a:latin typeface="Arial"/>
              <a:cs typeface="Arial"/>
            </a:rPr>
            <a:t> </a:t>
          </a:r>
          <a:r>
            <a:rPr lang="en-US" sz="3300" b="1" kern="1200" dirty="0" err="1" smtClean="0">
              <a:latin typeface="Arial"/>
              <a:cs typeface="Arial"/>
            </a:rPr>
            <a:t>liệu</a:t>
          </a:r>
          <a:endParaRPr lang="en-US" sz="3300" b="1" kern="1200" dirty="0" smtClean="0">
            <a:latin typeface="Arial"/>
            <a:cs typeface="Arial"/>
          </a:endParaRPr>
        </a:p>
      </dsp:txBody>
      <dsp:txXfrm rot="-5400000">
        <a:off x="2391818" y="2787392"/>
        <a:ext cx="4160574" cy="1692238"/>
      </dsp:txXfrm>
    </dsp:sp>
    <dsp:sp modelId="{DB9E85E5-1CDB-734C-8370-D4FBCC8AA866}">
      <dsp:nvSpPr>
        <dsp:cNvPr id="0" name=""/>
        <dsp:cNvSpPr/>
      </dsp:nvSpPr>
      <dsp:spPr>
        <a:xfrm>
          <a:off x="0" y="2461430"/>
          <a:ext cx="2391818" cy="2344163"/>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600" kern="1200" smtClean="0">
              <a:latin typeface="Arial"/>
              <a:cs typeface="Arial"/>
            </a:rPr>
            <a:t>Thông lượng (dải thông) – là tổng số nhiệm vụ có thể được hoàn thành trong 1 khoảng thời gian</a:t>
          </a:r>
        </a:p>
        <a:p>
          <a:pPr lvl="0" algn="ctr" defTabSz="844550">
            <a:lnSpc>
              <a:spcPct val="90000"/>
            </a:lnSpc>
            <a:spcBef>
              <a:spcPct val="0"/>
            </a:spcBef>
            <a:spcAft>
              <a:spcPct val="35000"/>
            </a:spcAft>
          </a:pPr>
          <a:endParaRPr lang="en-US" sz="1600" kern="1200" dirty="0"/>
        </a:p>
      </dsp:txBody>
      <dsp:txXfrm>
        <a:off x="114433" y="2575863"/>
        <a:ext cx="2162952" cy="21152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F66DD-7986-7348-A154-486B3C9792F5}">
      <dsp:nvSpPr>
        <dsp:cNvPr id="0" name=""/>
        <dsp:cNvSpPr/>
      </dsp:nvSpPr>
      <dsp:spPr>
        <a:xfrm>
          <a:off x="1889780" y="196813"/>
          <a:ext cx="3905989" cy="1356498"/>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5812CF-65EB-4349-AE4C-0DCB9C6B19C2}">
      <dsp:nvSpPr>
        <dsp:cNvPr id="0" name=""/>
        <dsp:cNvSpPr/>
      </dsp:nvSpPr>
      <dsp:spPr>
        <a:xfrm>
          <a:off x="3470343" y="3518418"/>
          <a:ext cx="756974" cy="484463"/>
        </a:xfrm>
        <a:prstGeom prst="downArrow">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7DBE7C41-A0D8-C941-A665-0868010D5213}">
      <dsp:nvSpPr>
        <dsp:cNvPr id="0" name=""/>
        <dsp:cNvSpPr/>
      </dsp:nvSpPr>
      <dsp:spPr>
        <a:xfrm>
          <a:off x="2032091" y="3905989"/>
          <a:ext cx="3633478" cy="90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US" sz="3200" kern="1200" dirty="0" smtClean="0"/>
            <a:t>C</a:t>
          </a:r>
          <a:r>
            <a:rPr lang="ro-RO" sz="3200" kern="1200" dirty="0" smtClean="0"/>
            <a:t>ải thiện hiệu năng</a:t>
          </a:r>
          <a:endParaRPr lang="ro-RO" sz="3200" kern="1200" dirty="0"/>
        </a:p>
      </dsp:txBody>
      <dsp:txXfrm>
        <a:off x="2032091" y="3905989"/>
        <a:ext cx="3633478" cy="908369"/>
      </dsp:txXfrm>
    </dsp:sp>
    <dsp:sp modelId="{4CC13829-A6FA-EE4B-9C21-42A045B83ADA}">
      <dsp:nvSpPr>
        <dsp:cNvPr id="0" name=""/>
        <dsp:cNvSpPr/>
      </dsp:nvSpPr>
      <dsp:spPr>
        <a:xfrm>
          <a:off x="3309864" y="1658077"/>
          <a:ext cx="1362554" cy="1362554"/>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ro-RO" sz="1300" kern="1200" smtClean="0"/>
            <a:t>Để tối đa hóa hiệu năng, cần tối thiểu hóa thời gian thực hiện</a:t>
          </a:r>
          <a:endParaRPr lang="ro-RO" sz="1300" kern="1200"/>
        </a:p>
      </dsp:txBody>
      <dsp:txXfrm>
        <a:off x="3509405" y="1857618"/>
        <a:ext cx="963472" cy="963472"/>
      </dsp:txXfrm>
    </dsp:sp>
    <dsp:sp modelId="{C8B02B0F-2518-A647-869B-FEAD7D1125BD}">
      <dsp:nvSpPr>
        <dsp:cNvPr id="0" name=""/>
        <dsp:cNvSpPr/>
      </dsp:nvSpPr>
      <dsp:spPr>
        <a:xfrm>
          <a:off x="2334881" y="635858"/>
          <a:ext cx="1362554" cy="1362554"/>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ro-RO" sz="1300" kern="1200" dirty="0" smtClean="0"/>
            <a:t>Giảm thời gian đáp ứng thường sẽ tăng thông lượng</a:t>
          </a:r>
          <a:endParaRPr lang="cs-CZ" sz="1300" kern="1200" dirty="0"/>
        </a:p>
      </dsp:txBody>
      <dsp:txXfrm>
        <a:off x="2534422" y="835399"/>
        <a:ext cx="963472" cy="963472"/>
      </dsp:txXfrm>
    </dsp:sp>
    <dsp:sp modelId="{BB5A293D-E5F7-164D-A0EA-86C5A8091D22}">
      <dsp:nvSpPr>
        <dsp:cNvPr id="0" name=""/>
        <dsp:cNvSpPr/>
      </dsp:nvSpPr>
      <dsp:spPr>
        <a:xfrm>
          <a:off x="3727714" y="306423"/>
          <a:ext cx="1362554" cy="1362554"/>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ro-RO" sz="1300" b="0" i="0" kern="1200" baseline="0" dirty="0" smtClean="0"/>
            <a:t>Hiệu</a:t>
          </a:r>
          <a:r>
            <a:rPr lang="ro-RO" sz="1300" b="0" i="0" kern="1200" dirty="0" smtClean="0"/>
            <a:t> năng và thời gian thực thi có quan hệ nghịch đảo</a:t>
          </a:r>
          <a:endParaRPr lang="ro-RO" sz="1300" kern="1200" dirty="0"/>
        </a:p>
      </dsp:txBody>
      <dsp:txXfrm>
        <a:off x="3927255" y="505964"/>
        <a:ext cx="963472" cy="963472"/>
      </dsp:txXfrm>
    </dsp:sp>
    <dsp:sp modelId="{2D0EA5AD-05BC-E74A-8874-BDEB7F7EF549}">
      <dsp:nvSpPr>
        <dsp:cNvPr id="0" name=""/>
        <dsp:cNvSpPr/>
      </dsp:nvSpPr>
      <dsp:spPr>
        <a:xfrm>
          <a:off x="1729301" y="30278"/>
          <a:ext cx="4239058" cy="3391246"/>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FA4AC-C358-5D44-8AB6-5A4A9E72CBE6}">
      <dsp:nvSpPr>
        <dsp:cNvPr id="0" name=""/>
        <dsp:cNvSpPr/>
      </dsp:nvSpPr>
      <dsp:spPr>
        <a:xfrm>
          <a:off x="7263206" y="3702115"/>
          <a:ext cx="91440" cy="432738"/>
        </a:xfrm>
        <a:custGeom>
          <a:avLst/>
          <a:gdLst/>
          <a:ahLst/>
          <a:cxnLst/>
          <a:rect l="0" t="0" r="0" b="0"/>
          <a:pathLst>
            <a:path>
              <a:moveTo>
                <a:pt x="45720" y="0"/>
              </a:moveTo>
              <a:lnTo>
                <a:pt x="45720" y="432738"/>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86D497-B36D-9141-B56B-520AFED8C350}">
      <dsp:nvSpPr>
        <dsp:cNvPr id="0" name=""/>
        <dsp:cNvSpPr/>
      </dsp:nvSpPr>
      <dsp:spPr>
        <a:xfrm>
          <a:off x="6399637" y="2324542"/>
          <a:ext cx="909289" cy="432738"/>
        </a:xfrm>
        <a:custGeom>
          <a:avLst/>
          <a:gdLst/>
          <a:ahLst/>
          <a:cxnLst/>
          <a:rect l="0" t="0" r="0" b="0"/>
          <a:pathLst>
            <a:path>
              <a:moveTo>
                <a:pt x="0" y="0"/>
              </a:moveTo>
              <a:lnTo>
                <a:pt x="0" y="294899"/>
              </a:lnTo>
              <a:lnTo>
                <a:pt x="909289" y="294899"/>
              </a:lnTo>
              <a:lnTo>
                <a:pt x="909289" y="43273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FB7EE10-4DAC-4640-8882-AE76EE53F166}">
      <dsp:nvSpPr>
        <dsp:cNvPr id="0" name=""/>
        <dsp:cNvSpPr/>
      </dsp:nvSpPr>
      <dsp:spPr>
        <a:xfrm>
          <a:off x="5444628" y="3702115"/>
          <a:ext cx="91440" cy="432738"/>
        </a:xfrm>
        <a:custGeom>
          <a:avLst/>
          <a:gdLst/>
          <a:ahLst/>
          <a:cxnLst/>
          <a:rect l="0" t="0" r="0" b="0"/>
          <a:pathLst>
            <a:path>
              <a:moveTo>
                <a:pt x="45720" y="0"/>
              </a:moveTo>
              <a:lnTo>
                <a:pt x="45720" y="432738"/>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0A835F5-7F4A-7143-A41F-990C0F24F36C}">
      <dsp:nvSpPr>
        <dsp:cNvPr id="0" name=""/>
        <dsp:cNvSpPr/>
      </dsp:nvSpPr>
      <dsp:spPr>
        <a:xfrm>
          <a:off x="5490348" y="2324542"/>
          <a:ext cx="909289" cy="432738"/>
        </a:xfrm>
        <a:custGeom>
          <a:avLst/>
          <a:gdLst/>
          <a:ahLst/>
          <a:cxnLst/>
          <a:rect l="0" t="0" r="0" b="0"/>
          <a:pathLst>
            <a:path>
              <a:moveTo>
                <a:pt x="909289" y="0"/>
              </a:moveTo>
              <a:lnTo>
                <a:pt x="909289" y="294899"/>
              </a:lnTo>
              <a:lnTo>
                <a:pt x="0" y="294899"/>
              </a:lnTo>
              <a:lnTo>
                <a:pt x="0" y="43273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405E8B2-EC12-8B47-BF50-DCE2E1FA7759}">
      <dsp:nvSpPr>
        <dsp:cNvPr id="0" name=""/>
        <dsp:cNvSpPr/>
      </dsp:nvSpPr>
      <dsp:spPr>
        <a:xfrm>
          <a:off x="4581059" y="946969"/>
          <a:ext cx="1818578" cy="432738"/>
        </a:xfrm>
        <a:custGeom>
          <a:avLst/>
          <a:gdLst/>
          <a:ahLst/>
          <a:cxnLst/>
          <a:rect l="0" t="0" r="0" b="0"/>
          <a:pathLst>
            <a:path>
              <a:moveTo>
                <a:pt x="0" y="0"/>
              </a:moveTo>
              <a:lnTo>
                <a:pt x="0" y="294899"/>
              </a:lnTo>
              <a:lnTo>
                <a:pt x="1818578" y="294899"/>
              </a:lnTo>
              <a:lnTo>
                <a:pt x="1818578" y="432738"/>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6AD4E2-3187-5745-8859-9D74662F7A65}">
      <dsp:nvSpPr>
        <dsp:cNvPr id="0" name=""/>
        <dsp:cNvSpPr/>
      </dsp:nvSpPr>
      <dsp:spPr>
        <a:xfrm>
          <a:off x="2762481" y="2324542"/>
          <a:ext cx="909289" cy="432738"/>
        </a:xfrm>
        <a:custGeom>
          <a:avLst/>
          <a:gdLst/>
          <a:ahLst/>
          <a:cxnLst/>
          <a:rect l="0" t="0" r="0" b="0"/>
          <a:pathLst>
            <a:path>
              <a:moveTo>
                <a:pt x="0" y="0"/>
              </a:moveTo>
              <a:lnTo>
                <a:pt x="0" y="294899"/>
              </a:lnTo>
              <a:lnTo>
                <a:pt x="909289" y="294899"/>
              </a:lnTo>
              <a:lnTo>
                <a:pt x="909289" y="43273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CDFB14-95AD-EB43-AD81-AC0C770F8E1A}">
      <dsp:nvSpPr>
        <dsp:cNvPr id="0" name=""/>
        <dsp:cNvSpPr/>
      </dsp:nvSpPr>
      <dsp:spPr>
        <a:xfrm>
          <a:off x="1853191" y="2324542"/>
          <a:ext cx="909289" cy="432738"/>
        </a:xfrm>
        <a:custGeom>
          <a:avLst/>
          <a:gdLst/>
          <a:ahLst/>
          <a:cxnLst/>
          <a:rect l="0" t="0" r="0" b="0"/>
          <a:pathLst>
            <a:path>
              <a:moveTo>
                <a:pt x="909289" y="0"/>
              </a:moveTo>
              <a:lnTo>
                <a:pt x="909289" y="294899"/>
              </a:lnTo>
              <a:lnTo>
                <a:pt x="0" y="294899"/>
              </a:lnTo>
              <a:lnTo>
                <a:pt x="0" y="432738"/>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CCAC575-9F33-EB43-82BB-A6DB7D415B69}">
      <dsp:nvSpPr>
        <dsp:cNvPr id="0" name=""/>
        <dsp:cNvSpPr/>
      </dsp:nvSpPr>
      <dsp:spPr>
        <a:xfrm>
          <a:off x="2762481" y="946969"/>
          <a:ext cx="1818578" cy="432738"/>
        </a:xfrm>
        <a:custGeom>
          <a:avLst/>
          <a:gdLst/>
          <a:ahLst/>
          <a:cxnLst/>
          <a:rect l="0" t="0" r="0" b="0"/>
          <a:pathLst>
            <a:path>
              <a:moveTo>
                <a:pt x="1818578" y="0"/>
              </a:moveTo>
              <a:lnTo>
                <a:pt x="1818578" y="294899"/>
              </a:lnTo>
              <a:lnTo>
                <a:pt x="0" y="294899"/>
              </a:lnTo>
              <a:lnTo>
                <a:pt x="0" y="432738"/>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A72742-D8CA-BC4E-A950-0B2B25A95A29}">
      <dsp:nvSpPr>
        <dsp:cNvPr id="0" name=""/>
        <dsp:cNvSpPr/>
      </dsp:nvSpPr>
      <dsp:spPr>
        <a:xfrm>
          <a:off x="3837095" y="2135"/>
          <a:ext cx="1487927" cy="94483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22CA2D2-8912-934B-AD4D-1ADE58F45171}">
      <dsp:nvSpPr>
        <dsp:cNvPr id="0" name=""/>
        <dsp:cNvSpPr/>
      </dsp:nvSpPr>
      <dsp:spPr>
        <a:xfrm>
          <a:off x="4002420" y="159194"/>
          <a:ext cx="1487927" cy="94483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Thời</a:t>
          </a:r>
          <a:r>
            <a:rPr lang="en-US" sz="1400" kern="1200" dirty="0" smtClean="0"/>
            <a:t> </a:t>
          </a:r>
          <a:r>
            <a:rPr lang="en-US" sz="1400" kern="1200" dirty="0" err="1" smtClean="0"/>
            <a:t>gian</a:t>
          </a:r>
          <a:r>
            <a:rPr lang="en-US" sz="1400" kern="1200" dirty="0" smtClean="0"/>
            <a:t> </a:t>
          </a:r>
          <a:r>
            <a:rPr lang="en-US" sz="1400" kern="1200" dirty="0" err="1" smtClean="0"/>
            <a:t>dùng</a:t>
          </a:r>
          <a:r>
            <a:rPr lang="en-US" sz="1400" kern="1200" dirty="0" smtClean="0"/>
            <a:t> </a:t>
          </a:r>
          <a:r>
            <a:rPr lang="en-US" sz="1400" kern="1200" dirty="0" err="1" smtClean="0"/>
            <a:t>để</a:t>
          </a:r>
          <a:r>
            <a:rPr lang="en-US" sz="1400" kern="1200" dirty="0" smtClean="0"/>
            <a:t> </a:t>
          </a:r>
          <a:r>
            <a:rPr lang="en-US" sz="1400" kern="1200" dirty="0" err="1" smtClean="0"/>
            <a:t>tính</a:t>
          </a:r>
          <a:r>
            <a:rPr lang="en-US" sz="1400" kern="1200" dirty="0" smtClean="0"/>
            <a:t> </a:t>
          </a:r>
          <a:r>
            <a:rPr lang="en-US" sz="1400" kern="1200" dirty="0" err="1" smtClean="0"/>
            <a:t>hiệu</a:t>
          </a:r>
          <a:r>
            <a:rPr lang="en-US" sz="1400" kern="1200" dirty="0" smtClean="0"/>
            <a:t> </a:t>
          </a:r>
          <a:r>
            <a:rPr lang="en-US" sz="1400" kern="1200" dirty="0" err="1" smtClean="0"/>
            <a:t>năng</a:t>
          </a:r>
          <a:endParaRPr lang="en-US" sz="1400" kern="1200" dirty="0"/>
        </a:p>
      </dsp:txBody>
      <dsp:txXfrm>
        <a:off x="4030093" y="186867"/>
        <a:ext cx="1432581" cy="889488"/>
      </dsp:txXfrm>
    </dsp:sp>
    <dsp:sp modelId="{A09ADA17-9386-A24C-B3A8-5B2BE9CC6E1E}">
      <dsp:nvSpPr>
        <dsp:cNvPr id="0" name=""/>
        <dsp:cNvSpPr/>
      </dsp:nvSpPr>
      <dsp:spPr>
        <a:xfrm>
          <a:off x="2018517" y="1379708"/>
          <a:ext cx="1487927" cy="944834"/>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2C3E179-4045-C24A-8E15-61F0BF0145F3}">
      <dsp:nvSpPr>
        <dsp:cNvPr id="0" name=""/>
        <dsp:cNvSpPr/>
      </dsp:nvSpPr>
      <dsp:spPr>
        <a:xfrm>
          <a:off x="2183842" y="1536767"/>
          <a:ext cx="1487927" cy="94483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400" kern="1200" dirty="0" err="1" smtClean="0">
              <a:latin typeface="Arial"/>
              <a:cs typeface="Arial"/>
            </a:rPr>
            <a:t>Thời</a:t>
          </a:r>
          <a:r>
            <a:rPr lang="en-US" sz="1400" kern="1200" dirty="0" smtClean="0">
              <a:latin typeface="Arial"/>
              <a:cs typeface="Arial"/>
            </a:rPr>
            <a:t> </a:t>
          </a:r>
          <a:r>
            <a:rPr lang="en-US" sz="1400" kern="1200" dirty="0" err="1" smtClean="0">
              <a:latin typeface="Arial"/>
              <a:cs typeface="Arial"/>
            </a:rPr>
            <a:t>gian</a:t>
          </a:r>
          <a:r>
            <a:rPr lang="en-US" sz="1400" kern="1200" dirty="0" smtClean="0">
              <a:latin typeface="Arial"/>
              <a:cs typeface="Arial"/>
            </a:rPr>
            <a:t> </a:t>
          </a:r>
          <a:r>
            <a:rPr lang="en-US" sz="1400" kern="1200" dirty="0" err="1" smtClean="0">
              <a:latin typeface="Arial"/>
              <a:cs typeface="Arial"/>
            </a:rPr>
            <a:t>đáp</a:t>
          </a:r>
          <a:r>
            <a:rPr lang="en-US" sz="1400" kern="1200" dirty="0" smtClean="0">
              <a:latin typeface="Arial"/>
              <a:cs typeface="Arial"/>
            </a:rPr>
            <a:t> </a:t>
          </a:r>
          <a:r>
            <a:rPr lang="en-US" sz="1400" kern="1200" dirty="0" err="1" smtClean="0">
              <a:latin typeface="Arial"/>
              <a:cs typeface="Arial"/>
            </a:rPr>
            <a:t>ứng</a:t>
          </a:r>
          <a:endParaRPr lang="en-US" sz="1400" kern="1200" dirty="0" smtClean="0">
            <a:latin typeface="Arial"/>
            <a:cs typeface="Arial"/>
          </a:endParaRPr>
        </a:p>
      </dsp:txBody>
      <dsp:txXfrm>
        <a:off x="2211515" y="1564440"/>
        <a:ext cx="1432581" cy="889488"/>
      </dsp:txXfrm>
    </dsp:sp>
    <dsp:sp modelId="{623A0BA9-2CAA-5C4E-8F94-4C2662F3D426}">
      <dsp:nvSpPr>
        <dsp:cNvPr id="0" name=""/>
        <dsp:cNvSpPr/>
      </dsp:nvSpPr>
      <dsp:spPr>
        <a:xfrm>
          <a:off x="1109228" y="2757281"/>
          <a:ext cx="1487927" cy="944834"/>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1A040A0-3770-8E48-970C-51EC320CAF82}">
      <dsp:nvSpPr>
        <dsp:cNvPr id="0" name=""/>
        <dsp:cNvSpPr/>
      </dsp:nvSpPr>
      <dsp:spPr>
        <a:xfrm>
          <a:off x="1274553" y="2914340"/>
          <a:ext cx="1487927" cy="94483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marR="0" lvl="1" indent="0" algn="ctr" defTabSz="914400" eaLnBrk="1" fontAlgn="auto" latinLnBrk="0" hangingPunct="1">
            <a:lnSpc>
              <a:spcPct val="100000"/>
            </a:lnSpc>
            <a:spcBef>
              <a:spcPct val="0"/>
            </a:spcBef>
            <a:spcAft>
              <a:spcPts val="0"/>
            </a:spcAft>
            <a:buClrTx/>
            <a:buSzTx/>
            <a:buFontTx/>
            <a:buNone/>
            <a:tabLst/>
            <a:defRPr/>
          </a:pPr>
          <a:r>
            <a:rPr lang="en-US" sz="1400" kern="1200" dirty="0" err="1" smtClean="0">
              <a:latin typeface="Arial"/>
              <a:cs typeface="Arial"/>
            </a:rPr>
            <a:t>Thời</a:t>
          </a:r>
          <a:r>
            <a:rPr lang="en-US" sz="1400" kern="1200" dirty="0" smtClean="0">
              <a:latin typeface="Arial"/>
              <a:cs typeface="Arial"/>
            </a:rPr>
            <a:t> </a:t>
          </a:r>
          <a:r>
            <a:rPr lang="en-US" sz="1400" kern="1200" dirty="0" err="1" smtClean="0">
              <a:latin typeface="Arial"/>
              <a:cs typeface="Arial"/>
            </a:rPr>
            <a:t>gian</a:t>
          </a:r>
          <a:r>
            <a:rPr lang="en-US" sz="1400" kern="1200" dirty="0" smtClean="0">
              <a:latin typeface="Arial"/>
              <a:cs typeface="Arial"/>
            </a:rPr>
            <a:t> </a:t>
          </a:r>
          <a:r>
            <a:rPr lang="en-US" sz="1400" kern="1200" dirty="0" err="1" smtClean="0">
              <a:latin typeface="Arial"/>
              <a:cs typeface="Arial"/>
            </a:rPr>
            <a:t>truy</a:t>
          </a:r>
          <a:r>
            <a:rPr lang="en-US" sz="1400" kern="1200" dirty="0" smtClean="0">
              <a:latin typeface="Arial"/>
              <a:cs typeface="Arial"/>
            </a:rPr>
            <a:t> </a:t>
          </a:r>
          <a:r>
            <a:rPr lang="en-US" sz="1400" kern="1200" dirty="0" err="1" smtClean="0">
              <a:latin typeface="Arial"/>
              <a:cs typeface="Arial"/>
            </a:rPr>
            <a:t>cập</a:t>
          </a:r>
          <a:r>
            <a:rPr lang="en-US" sz="1400" kern="1200" dirty="0" smtClean="0">
              <a:latin typeface="Arial"/>
              <a:cs typeface="Arial"/>
            </a:rPr>
            <a:t> </a:t>
          </a:r>
          <a:r>
            <a:rPr lang="en-US" sz="1400" kern="1200" dirty="0" err="1" smtClean="0">
              <a:latin typeface="Arial"/>
              <a:cs typeface="Arial"/>
            </a:rPr>
            <a:t>đĩa</a:t>
          </a:r>
          <a:r>
            <a:rPr lang="en-US" sz="1400" kern="1200" dirty="0" smtClean="0">
              <a:latin typeface="Arial"/>
              <a:cs typeface="Arial"/>
            </a:rPr>
            <a:t> , </a:t>
          </a:r>
          <a:r>
            <a:rPr lang="en-US" sz="1400" kern="1200" dirty="0" err="1" smtClean="0">
              <a:latin typeface="Arial"/>
              <a:cs typeface="Arial"/>
            </a:rPr>
            <a:t>bộ</a:t>
          </a:r>
          <a:r>
            <a:rPr lang="en-US" sz="1400" kern="1200" dirty="0" smtClean="0">
              <a:latin typeface="Arial"/>
              <a:cs typeface="Arial"/>
            </a:rPr>
            <a:t> </a:t>
          </a:r>
          <a:r>
            <a:rPr lang="en-US" sz="1400" kern="1200" dirty="0" err="1" smtClean="0">
              <a:latin typeface="Arial"/>
              <a:cs typeface="Arial"/>
            </a:rPr>
            <a:t>nhớ</a:t>
          </a:r>
          <a:endParaRPr lang="en-US" sz="1400" kern="1200" dirty="0" smtClean="0">
            <a:latin typeface="Arial"/>
            <a:cs typeface="Arial"/>
          </a:endParaRPr>
        </a:p>
      </dsp:txBody>
      <dsp:txXfrm>
        <a:off x="1302226" y="2942013"/>
        <a:ext cx="1432581" cy="889488"/>
      </dsp:txXfrm>
    </dsp:sp>
    <dsp:sp modelId="{419F3A1A-4048-E74B-864D-844AF5D3EC1B}">
      <dsp:nvSpPr>
        <dsp:cNvPr id="0" name=""/>
        <dsp:cNvSpPr/>
      </dsp:nvSpPr>
      <dsp:spPr>
        <a:xfrm>
          <a:off x="2927806" y="2757281"/>
          <a:ext cx="1487927" cy="954783"/>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20835A9-65C8-DF46-845D-D0178FC37C76}">
      <dsp:nvSpPr>
        <dsp:cNvPr id="0" name=""/>
        <dsp:cNvSpPr/>
      </dsp:nvSpPr>
      <dsp:spPr>
        <a:xfrm>
          <a:off x="3093131" y="2914340"/>
          <a:ext cx="1487927" cy="95478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marR="0" lvl="1" indent="0" algn="ctr" defTabSz="914400" eaLnBrk="1" fontAlgn="auto" latinLnBrk="0" hangingPunct="1">
            <a:lnSpc>
              <a:spcPct val="100000"/>
            </a:lnSpc>
            <a:spcBef>
              <a:spcPct val="0"/>
            </a:spcBef>
            <a:spcAft>
              <a:spcPts val="0"/>
            </a:spcAft>
            <a:buClrTx/>
            <a:buSzTx/>
            <a:buFontTx/>
            <a:buNone/>
            <a:tabLst/>
            <a:defRPr/>
          </a:pPr>
          <a:r>
            <a:rPr lang="en-US" sz="1400" kern="1200" dirty="0" err="1" smtClean="0">
              <a:latin typeface="Arial"/>
              <a:cs typeface="Arial"/>
            </a:rPr>
            <a:t>Thời</a:t>
          </a:r>
          <a:r>
            <a:rPr lang="en-US" sz="1400" kern="1200" dirty="0" smtClean="0">
              <a:latin typeface="Arial"/>
              <a:cs typeface="Arial"/>
            </a:rPr>
            <a:t> </a:t>
          </a:r>
          <a:r>
            <a:rPr lang="en-US" sz="1400" kern="1200" dirty="0" err="1" smtClean="0">
              <a:latin typeface="Arial"/>
              <a:cs typeface="Arial"/>
            </a:rPr>
            <a:t>gian</a:t>
          </a:r>
          <a:r>
            <a:rPr lang="en-US" sz="1400" kern="1200" dirty="0" smtClean="0">
              <a:latin typeface="Arial"/>
              <a:cs typeface="Arial"/>
            </a:rPr>
            <a:t> </a:t>
          </a:r>
          <a:r>
            <a:rPr lang="en-US" sz="1400" kern="1200" dirty="0" err="1" smtClean="0">
              <a:latin typeface="Arial"/>
              <a:cs typeface="Arial"/>
            </a:rPr>
            <a:t>vào</a:t>
          </a:r>
          <a:r>
            <a:rPr lang="en-US" sz="1400" kern="1200" dirty="0" smtClean="0">
              <a:latin typeface="Arial"/>
              <a:cs typeface="Arial"/>
            </a:rPr>
            <a:t> </a:t>
          </a:r>
          <a:r>
            <a:rPr lang="en-US" sz="1400" kern="1200" dirty="0" err="1" smtClean="0">
              <a:latin typeface="Arial"/>
              <a:cs typeface="Arial"/>
            </a:rPr>
            <a:t>ra</a:t>
          </a:r>
          <a:r>
            <a:rPr lang="en-US" sz="1400" kern="1200" dirty="0" smtClean="0">
              <a:latin typeface="Arial"/>
              <a:cs typeface="Arial"/>
            </a:rPr>
            <a:t>, </a:t>
          </a:r>
          <a:r>
            <a:rPr lang="en-US" sz="1400" kern="1200" dirty="0" err="1" smtClean="0">
              <a:latin typeface="Arial"/>
              <a:cs typeface="Arial"/>
            </a:rPr>
            <a:t>thời</a:t>
          </a:r>
          <a:r>
            <a:rPr lang="en-US" sz="1400" kern="1200" dirty="0" smtClean="0">
              <a:latin typeface="Arial"/>
              <a:cs typeface="Arial"/>
            </a:rPr>
            <a:t> </a:t>
          </a:r>
          <a:r>
            <a:rPr lang="en-US" sz="1400" kern="1200" dirty="0" err="1" smtClean="0">
              <a:latin typeface="Arial"/>
              <a:cs typeface="Arial"/>
            </a:rPr>
            <a:t>gian</a:t>
          </a:r>
          <a:r>
            <a:rPr lang="en-US" sz="1400" kern="1200" dirty="0" smtClean="0">
              <a:latin typeface="Arial"/>
              <a:cs typeface="Arial"/>
            </a:rPr>
            <a:t> </a:t>
          </a:r>
          <a:r>
            <a:rPr lang="en-US" sz="1400" kern="1200" dirty="0" err="1" smtClean="0">
              <a:latin typeface="Arial"/>
              <a:cs typeface="Arial"/>
            </a:rPr>
            <a:t>cho</a:t>
          </a:r>
          <a:r>
            <a:rPr lang="en-US" sz="1400" kern="1200" dirty="0" smtClean="0">
              <a:latin typeface="Arial"/>
              <a:cs typeface="Arial"/>
            </a:rPr>
            <a:t> </a:t>
          </a:r>
          <a:r>
            <a:rPr lang="en-US" sz="1400" kern="1200" dirty="0" err="1" smtClean="0">
              <a:latin typeface="Arial"/>
              <a:cs typeface="Arial"/>
            </a:rPr>
            <a:t>hệ</a:t>
          </a:r>
          <a:r>
            <a:rPr lang="en-US" sz="1400" kern="1200" dirty="0" smtClean="0">
              <a:latin typeface="Arial"/>
              <a:cs typeface="Arial"/>
            </a:rPr>
            <a:t> </a:t>
          </a:r>
          <a:r>
            <a:rPr lang="en-US" sz="1400" kern="1200" dirty="0" err="1" smtClean="0">
              <a:latin typeface="Arial"/>
              <a:cs typeface="Arial"/>
            </a:rPr>
            <a:t>điều</a:t>
          </a:r>
          <a:r>
            <a:rPr lang="en-US" sz="1400" kern="1200" dirty="0" smtClean="0">
              <a:latin typeface="Arial"/>
              <a:cs typeface="Arial"/>
            </a:rPr>
            <a:t> </a:t>
          </a:r>
          <a:r>
            <a:rPr lang="en-US" sz="1400" kern="1200" dirty="0" err="1" smtClean="0">
              <a:latin typeface="Arial"/>
              <a:cs typeface="Arial"/>
            </a:rPr>
            <a:t>hành</a:t>
          </a:r>
          <a:endParaRPr lang="en-US" sz="1400" kern="1200" dirty="0" smtClean="0">
            <a:latin typeface="Arial"/>
            <a:cs typeface="Arial"/>
          </a:endParaRPr>
        </a:p>
      </dsp:txBody>
      <dsp:txXfrm>
        <a:off x="3121096" y="2942305"/>
        <a:ext cx="1431997" cy="898853"/>
      </dsp:txXfrm>
    </dsp:sp>
    <dsp:sp modelId="{93BCE4A7-B053-8243-B6A3-B0E84B8503D8}">
      <dsp:nvSpPr>
        <dsp:cNvPr id="0" name=""/>
        <dsp:cNvSpPr/>
      </dsp:nvSpPr>
      <dsp:spPr>
        <a:xfrm>
          <a:off x="5655673" y="1379708"/>
          <a:ext cx="1487927" cy="944834"/>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443B9D4-9693-2C4F-9201-FB17B056811C}">
      <dsp:nvSpPr>
        <dsp:cNvPr id="0" name=""/>
        <dsp:cNvSpPr/>
      </dsp:nvSpPr>
      <dsp:spPr>
        <a:xfrm>
          <a:off x="5820999" y="1536767"/>
          <a:ext cx="1487927" cy="94483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400" kern="1200" dirty="0" err="1" smtClean="0">
              <a:latin typeface="Arial"/>
              <a:cs typeface="Arial"/>
            </a:rPr>
            <a:t>Thời</a:t>
          </a:r>
          <a:r>
            <a:rPr lang="en-US" sz="1400" kern="1200" dirty="0" smtClean="0">
              <a:latin typeface="Arial"/>
              <a:cs typeface="Arial"/>
            </a:rPr>
            <a:t> </a:t>
          </a:r>
          <a:r>
            <a:rPr lang="en-US" sz="1400" kern="1200" dirty="0" err="1" smtClean="0">
              <a:latin typeface="Arial"/>
              <a:cs typeface="Arial"/>
            </a:rPr>
            <a:t>gian</a:t>
          </a:r>
          <a:r>
            <a:rPr lang="en-US" sz="1400" kern="1200" dirty="0" smtClean="0">
              <a:latin typeface="Arial"/>
              <a:cs typeface="Arial"/>
            </a:rPr>
            <a:t> </a:t>
          </a:r>
          <a:r>
            <a:rPr lang="en-US" sz="1400" kern="1200" dirty="0" err="1" smtClean="0">
              <a:latin typeface="Arial"/>
              <a:cs typeface="Arial"/>
            </a:rPr>
            <a:t>bộ</a:t>
          </a:r>
          <a:r>
            <a:rPr lang="en-US" sz="1400" kern="1200" dirty="0" smtClean="0">
              <a:latin typeface="Arial"/>
              <a:cs typeface="Arial"/>
            </a:rPr>
            <a:t> </a:t>
          </a:r>
          <a:r>
            <a:rPr lang="en-US" sz="1400" kern="1200" dirty="0" err="1" smtClean="0">
              <a:latin typeface="Arial"/>
              <a:cs typeface="Arial"/>
            </a:rPr>
            <a:t>xử</a:t>
          </a:r>
          <a:r>
            <a:rPr lang="en-US" sz="1400" kern="1200" dirty="0" smtClean="0">
              <a:latin typeface="Arial"/>
              <a:cs typeface="Arial"/>
            </a:rPr>
            <a:t> </a:t>
          </a:r>
          <a:r>
            <a:rPr lang="en-US" sz="1400" kern="1200" dirty="0" err="1" smtClean="0">
              <a:latin typeface="Arial"/>
              <a:cs typeface="Arial"/>
            </a:rPr>
            <a:t>lý</a:t>
          </a:r>
          <a:r>
            <a:rPr lang="en-US" sz="1400" kern="1200" dirty="0" smtClean="0">
              <a:latin typeface="Arial"/>
              <a:cs typeface="Arial"/>
            </a:rPr>
            <a:t> (CPU time)</a:t>
          </a:r>
        </a:p>
      </dsp:txBody>
      <dsp:txXfrm>
        <a:off x="5848672" y="1564440"/>
        <a:ext cx="1432581" cy="889488"/>
      </dsp:txXfrm>
    </dsp:sp>
    <dsp:sp modelId="{A9EFA835-AC95-744F-BE40-99862EE8EF3A}">
      <dsp:nvSpPr>
        <dsp:cNvPr id="0" name=""/>
        <dsp:cNvSpPr/>
      </dsp:nvSpPr>
      <dsp:spPr>
        <a:xfrm>
          <a:off x="4746384" y="2757281"/>
          <a:ext cx="1487927" cy="944834"/>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FAF5FE-F373-6441-BABA-317E6914BE40}">
      <dsp:nvSpPr>
        <dsp:cNvPr id="0" name=""/>
        <dsp:cNvSpPr/>
      </dsp:nvSpPr>
      <dsp:spPr>
        <a:xfrm>
          <a:off x="4911709" y="2914340"/>
          <a:ext cx="1487927" cy="94483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marR="0" lvl="1" indent="0" algn="ctr" defTabSz="914400" eaLnBrk="1" fontAlgn="auto" latinLnBrk="0" hangingPunct="1">
            <a:lnSpc>
              <a:spcPct val="100000"/>
            </a:lnSpc>
            <a:spcBef>
              <a:spcPct val="0"/>
            </a:spcBef>
            <a:spcAft>
              <a:spcPts val="0"/>
            </a:spcAft>
            <a:buClrTx/>
            <a:buSzTx/>
            <a:buFontTx/>
            <a:buNone/>
            <a:tabLst/>
            <a:defRPr/>
          </a:pPr>
          <a:r>
            <a:rPr lang="en-US" sz="1400" kern="1200" dirty="0" err="1" smtClean="0">
              <a:latin typeface="Arial"/>
              <a:cs typeface="Arial"/>
            </a:rPr>
            <a:t>Thời</a:t>
          </a:r>
          <a:r>
            <a:rPr lang="en-US" sz="1400" kern="1200" dirty="0" smtClean="0">
              <a:latin typeface="Arial"/>
              <a:cs typeface="Arial"/>
            </a:rPr>
            <a:t> </a:t>
          </a:r>
          <a:r>
            <a:rPr lang="en-US" sz="1400" kern="1200" dirty="0" err="1" smtClean="0">
              <a:latin typeface="Arial"/>
              <a:cs typeface="Arial"/>
            </a:rPr>
            <a:t>gian</a:t>
          </a:r>
          <a:r>
            <a:rPr lang="en-US" sz="1400" kern="1200" dirty="0" smtClean="0">
              <a:latin typeface="Arial"/>
              <a:cs typeface="Arial"/>
            </a:rPr>
            <a:t> CPU </a:t>
          </a:r>
          <a:r>
            <a:rPr lang="en-US" sz="1400" kern="1200" dirty="0" err="1" smtClean="0">
              <a:latin typeface="Arial"/>
              <a:cs typeface="Arial"/>
            </a:rPr>
            <a:t>người</a:t>
          </a:r>
          <a:r>
            <a:rPr lang="en-US" sz="1400" kern="1200" dirty="0" smtClean="0">
              <a:latin typeface="Arial"/>
              <a:cs typeface="Arial"/>
            </a:rPr>
            <a:t> </a:t>
          </a:r>
          <a:r>
            <a:rPr lang="en-US" sz="1400" kern="1200" dirty="0" err="1" smtClean="0">
              <a:latin typeface="Arial"/>
              <a:cs typeface="Arial"/>
            </a:rPr>
            <a:t>dùng</a:t>
          </a:r>
          <a:endParaRPr lang="en-US" sz="1400" kern="1200" dirty="0" smtClean="0">
            <a:latin typeface="Arial"/>
            <a:cs typeface="Arial"/>
          </a:endParaRPr>
        </a:p>
      </dsp:txBody>
      <dsp:txXfrm>
        <a:off x="4939382" y="2942013"/>
        <a:ext cx="1432581" cy="889488"/>
      </dsp:txXfrm>
    </dsp:sp>
    <dsp:sp modelId="{068EA989-1690-DE4D-A389-7E2D10550AED}">
      <dsp:nvSpPr>
        <dsp:cNvPr id="0" name=""/>
        <dsp:cNvSpPr/>
      </dsp:nvSpPr>
      <dsp:spPr>
        <a:xfrm>
          <a:off x="4746384" y="4134854"/>
          <a:ext cx="1487927" cy="944834"/>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B3F23DE-AC9F-1847-A795-203084D36C19}">
      <dsp:nvSpPr>
        <dsp:cNvPr id="0" name=""/>
        <dsp:cNvSpPr/>
      </dsp:nvSpPr>
      <dsp:spPr>
        <a:xfrm>
          <a:off x="4911709" y="4291913"/>
          <a:ext cx="1487927" cy="944834"/>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marR="0" lvl="1" indent="0" algn="ctr" defTabSz="914400" eaLnBrk="1" fontAlgn="auto" latinLnBrk="0" hangingPunct="1">
            <a:lnSpc>
              <a:spcPct val="100000"/>
            </a:lnSpc>
            <a:spcBef>
              <a:spcPct val="0"/>
            </a:spcBef>
            <a:spcAft>
              <a:spcPts val="0"/>
            </a:spcAft>
            <a:buClrTx/>
            <a:buSzTx/>
            <a:buFontTx/>
            <a:buNone/>
            <a:tabLst/>
            <a:defRPr/>
          </a:pPr>
          <a:r>
            <a:rPr lang="en-US" sz="1400" kern="1200" dirty="0" err="1" smtClean="0">
              <a:latin typeface="Arial"/>
              <a:cs typeface="Arial"/>
            </a:rPr>
            <a:t>Thời</a:t>
          </a:r>
          <a:r>
            <a:rPr lang="en-US" sz="1400" kern="1200" dirty="0" smtClean="0">
              <a:latin typeface="Arial"/>
              <a:cs typeface="Arial"/>
            </a:rPr>
            <a:t> </a:t>
          </a:r>
          <a:r>
            <a:rPr lang="en-US" sz="1400" kern="1200" dirty="0" err="1" smtClean="0">
              <a:latin typeface="Arial"/>
              <a:cs typeface="Arial"/>
            </a:rPr>
            <a:t>gian</a:t>
          </a:r>
          <a:r>
            <a:rPr lang="en-US" sz="1400" kern="1200" dirty="0" smtClean="0">
              <a:latin typeface="Arial"/>
              <a:cs typeface="Arial"/>
            </a:rPr>
            <a:t> CPU </a:t>
          </a:r>
          <a:r>
            <a:rPr lang="en-US" sz="1400" kern="1200" dirty="0" err="1" smtClean="0">
              <a:latin typeface="Arial"/>
              <a:cs typeface="Arial"/>
            </a:rPr>
            <a:t>thực</a:t>
          </a:r>
          <a:r>
            <a:rPr lang="en-US" sz="1400" kern="1200" dirty="0" smtClean="0">
              <a:latin typeface="Arial"/>
              <a:cs typeface="Arial"/>
            </a:rPr>
            <a:t> </a:t>
          </a:r>
          <a:r>
            <a:rPr lang="en-US" sz="1400" kern="1200" dirty="0" err="1" smtClean="0">
              <a:latin typeface="Arial"/>
              <a:cs typeface="Arial"/>
            </a:rPr>
            <a:t>hiện</a:t>
          </a:r>
          <a:r>
            <a:rPr lang="en-US" sz="1400" kern="1200" dirty="0" smtClean="0">
              <a:latin typeface="Arial"/>
              <a:cs typeface="Arial"/>
            </a:rPr>
            <a:t> </a:t>
          </a:r>
          <a:r>
            <a:rPr lang="en-US" sz="1400" kern="1200" dirty="0" err="1" smtClean="0">
              <a:latin typeface="Arial"/>
              <a:cs typeface="Arial"/>
            </a:rPr>
            <a:t>mã</a:t>
          </a:r>
          <a:r>
            <a:rPr lang="en-US" sz="1400" kern="1200" dirty="0" smtClean="0">
              <a:latin typeface="Arial"/>
              <a:cs typeface="Arial"/>
            </a:rPr>
            <a:t> </a:t>
          </a:r>
          <a:r>
            <a:rPr lang="en-US" sz="1400" kern="1200" dirty="0" err="1" smtClean="0">
              <a:latin typeface="Arial"/>
              <a:cs typeface="Arial"/>
            </a:rPr>
            <a:t>lệnh</a:t>
          </a:r>
          <a:r>
            <a:rPr lang="en-US" sz="1400" kern="1200" dirty="0" smtClean="0">
              <a:latin typeface="Arial"/>
              <a:cs typeface="Arial"/>
            </a:rPr>
            <a:t> </a:t>
          </a:r>
          <a:r>
            <a:rPr lang="en-US" sz="1400" kern="1200" dirty="0" err="1" smtClean="0">
              <a:latin typeface="Arial"/>
              <a:cs typeface="Arial"/>
            </a:rPr>
            <a:t>của</a:t>
          </a:r>
          <a:r>
            <a:rPr lang="en-US" sz="1400" kern="1200" dirty="0" smtClean="0">
              <a:latin typeface="Arial"/>
              <a:cs typeface="Arial"/>
            </a:rPr>
            <a:t> </a:t>
          </a:r>
          <a:r>
            <a:rPr lang="en-US" sz="1400" kern="1200" dirty="0" err="1" smtClean="0">
              <a:latin typeface="Arial"/>
              <a:cs typeface="Arial"/>
            </a:rPr>
            <a:t>chương</a:t>
          </a:r>
          <a:r>
            <a:rPr lang="en-US" sz="1400" kern="1200" dirty="0" smtClean="0">
              <a:latin typeface="Arial"/>
              <a:cs typeface="Arial"/>
            </a:rPr>
            <a:t> </a:t>
          </a:r>
          <a:r>
            <a:rPr lang="en-US" sz="1400" kern="1200" dirty="0" err="1" smtClean="0">
              <a:latin typeface="Arial"/>
              <a:cs typeface="Arial"/>
            </a:rPr>
            <a:t>trình</a:t>
          </a:r>
          <a:endParaRPr lang="en-US" sz="1400" kern="1200" dirty="0" smtClean="0">
            <a:latin typeface="Arial"/>
            <a:cs typeface="Arial"/>
          </a:endParaRPr>
        </a:p>
      </dsp:txBody>
      <dsp:txXfrm>
        <a:off x="4939382" y="4319586"/>
        <a:ext cx="1432581" cy="889488"/>
      </dsp:txXfrm>
    </dsp:sp>
    <dsp:sp modelId="{A481BF9B-4F5A-3B48-BF89-ED5174411E5F}">
      <dsp:nvSpPr>
        <dsp:cNvPr id="0" name=""/>
        <dsp:cNvSpPr/>
      </dsp:nvSpPr>
      <dsp:spPr>
        <a:xfrm>
          <a:off x="6564962" y="2757281"/>
          <a:ext cx="1487927" cy="944834"/>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F8C438-5444-F349-882B-3B8CD96C6262}">
      <dsp:nvSpPr>
        <dsp:cNvPr id="0" name=""/>
        <dsp:cNvSpPr/>
      </dsp:nvSpPr>
      <dsp:spPr>
        <a:xfrm>
          <a:off x="6730288" y="2914340"/>
          <a:ext cx="1487927" cy="94483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400050">
            <a:lnSpc>
              <a:spcPct val="90000"/>
            </a:lnSpc>
            <a:spcBef>
              <a:spcPct val="0"/>
            </a:spcBef>
            <a:spcAft>
              <a:spcPct val="35000"/>
            </a:spcAft>
          </a:pPr>
          <a:r>
            <a:rPr lang="en-US" sz="1400" kern="1200" dirty="0" err="1" smtClean="0">
              <a:latin typeface="Arial"/>
              <a:cs typeface="Arial"/>
            </a:rPr>
            <a:t>Thời</a:t>
          </a:r>
          <a:r>
            <a:rPr lang="en-US" sz="1400" kern="1200" dirty="0" smtClean="0">
              <a:latin typeface="Arial"/>
              <a:cs typeface="Arial"/>
            </a:rPr>
            <a:t> </a:t>
          </a:r>
          <a:r>
            <a:rPr lang="en-US" sz="1400" kern="1200" dirty="0" err="1" smtClean="0">
              <a:latin typeface="Arial"/>
              <a:cs typeface="Arial"/>
            </a:rPr>
            <a:t>gian</a:t>
          </a:r>
          <a:r>
            <a:rPr lang="en-US" sz="1400" kern="1200" dirty="0" smtClean="0">
              <a:latin typeface="Arial"/>
              <a:cs typeface="Arial"/>
            </a:rPr>
            <a:t> CPU </a:t>
          </a:r>
          <a:r>
            <a:rPr lang="en-US" sz="1400" kern="1200" dirty="0" err="1" smtClean="0">
              <a:latin typeface="Arial"/>
              <a:cs typeface="Arial"/>
            </a:rPr>
            <a:t>hệ</a:t>
          </a:r>
          <a:r>
            <a:rPr lang="en-US" sz="1400" kern="1200" dirty="0" smtClean="0">
              <a:latin typeface="Arial"/>
              <a:cs typeface="Arial"/>
            </a:rPr>
            <a:t> </a:t>
          </a:r>
          <a:r>
            <a:rPr lang="en-US" sz="1400" kern="1200" dirty="0" err="1" smtClean="0">
              <a:latin typeface="Arial"/>
              <a:cs typeface="Arial"/>
            </a:rPr>
            <a:t>thống</a:t>
          </a:r>
          <a:endParaRPr lang="en-US" sz="1400" kern="1200" dirty="0"/>
        </a:p>
      </dsp:txBody>
      <dsp:txXfrm>
        <a:off x="6757961" y="2942013"/>
        <a:ext cx="1432581" cy="889488"/>
      </dsp:txXfrm>
    </dsp:sp>
    <dsp:sp modelId="{98BBCABA-DD4F-F946-B3F7-640D5405C5AE}">
      <dsp:nvSpPr>
        <dsp:cNvPr id="0" name=""/>
        <dsp:cNvSpPr/>
      </dsp:nvSpPr>
      <dsp:spPr>
        <a:xfrm>
          <a:off x="6564962" y="4134854"/>
          <a:ext cx="1487927" cy="944834"/>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56677BB-FC7D-0F4F-B538-677B29050CB4}">
      <dsp:nvSpPr>
        <dsp:cNvPr id="0" name=""/>
        <dsp:cNvSpPr/>
      </dsp:nvSpPr>
      <dsp:spPr>
        <a:xfrm>
          <a:off x="6730288" y="4291913"/>
          <a:ext cx="1487927" cy="944834"/>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400050">
            <a:lnSpc>
              <a:spcPct val="90000"/>
            </a:lnSpc>
            <a:spcBef>
              <a:spcPct val="0"/>
            </a:spcBef>
            <a:spcAft>
              <a:spcPct val="35000"/>
            </a:spcAft>
          </a:pPr>
          <a:r>
            <a:rPr lang="en-US" sz="1400" kern="1200" baseline="0" dirty="0" err="1" smtClean="0"/>
            <a:t>Thời</a:t>
          </a:r>
          <a:r>
            <a:rPr lang="en-US" sz="1400" kern="1200" baseline="0" dirty="0" smtClean="0"/>
            <a:t> </a:t>
          </a:r>
          <a:r>
            <a:rPr lang="en-US" sz="1400" kern="1200" baseline="0" dirty="0" err="1" smtClean="0"/>
            <a:t>gian</a:t>
          </a:r>
          <a:r>
            <a:rPr lang="en-US" sz="1400" kern="1200" baseline="0" dirty="0" smtClean="0"/>
            <a:t> CPU </a:t>
          </a:r>
          <a:r>
            <a:rPr lang="en-US" sz="1400" kern="1200" baseline="0" dirty="0" err="1" smtClean="0"/>
            <a:t>dành</a:t>
          </a:r>
          <a:r>
            <a:rPr lang="en-US" sz="1400" kern="1200" baseline="0" dirty="0" smtClean="0"/>
            <a:t> </a:t>
          </a:r>
          <a:r>
            <a:rPr lang="en-US" sz="1400" kern="1200" baseline="0" dirty="0" err="1" smtClean="0"/>
            <a:t>cho</a:t>
          </a:r>
          <a:r>
            <a:rPr lang="en-US" sz="1400" kern="1200" baseline="0" dirty="0" smtClean="0"/>
            <a:t> </a:t>
          </a:r>
          <a:r>
            <a:rPr lang="en-US" sz="1400" kern="1200" baseline="0" dirty="0" err="1" smtClean="0"/>
            <a:t>hệ</a:t>
          </a:r>
          <a:r>
            <a:rPr lang="en-US" sz="1400" kern="1200" baseline="0" dirty="0" smtClean="0"/>
            <a:t> </a:t>
          </a:r>
          <a:r>
            <a:rPr lang="en-US" sz="1400" kern="1200" baseline="0" dirty="0" err="1" smtClean="0"/>
            <a:t>điều</a:t>
          </a:r>
          <a:r>
            <a:rPr lang="en-US" sz="1400" kern="1200" baseline="0" dirty="0" smtClean="0"/>
            <a:t> </a:t>
          </a:r>
          <a:r>
            <a:rPr lang="en-US" sz="1400" kern="1200" baseline="0" dirty="0" err="1" smtClean="0"/>
            <a:t>hành</a:t>
          </a:r>
          <a:r>
            <a:rPr lang="en-US" sz="1400" kern="1200" baseline="0" dirty="0" smtClean="0"/>
            <a:t> </a:t>
          </a:r>
          <a:r>
            <a:rPr lang="en-US" sz="1400" kern="1200" baseline="0" dirty="0" err="1" smtClean="0"/>
            <a:t>thực</a:t>
          </a:r>
          <a:r>
            <a:rPr lang="en-US" sz="1400" kern="1200" baseline="0" dirty="0" smtClean="0"/>
            <a:t> </a:t>
          </a:r>
          <a:r>
            <a:rPr lang="en-US" sz="1400" kern="1200" baseline="0" dirty="0" err="1" smtClean="0"/>
            <a:t>hiện</a:t>
          </a:r>
          <a:r>
            <a:rPr lang="en-US" sz="1400" kern="1200" baseline="0" dirty="0" smtClean="0"/>
            <a:t> </a:t>
          </a:r>
          <a:r>
            <a:rPr lang="en-US" sz="1400" kern="1200" baseline="0" dirty="0" err="1" smtClean="0"/>
            <a:t>các</a:t>
          </a:r>
          <a:r>
            <a:rPr lang="en-US" sz="1400" kern="1200" baseline="0" dirty="0" smtClean="0"/>
            <a:t> </a:t>
          </a:r>
          <a:r>
            <a:rPr lang="en-US" sz="1400" kern="1200" baseline="0" dirty="0" err="1" smtClean="0"/>
            <a:t>nhiệm</a:t>
          </a:r>
          <a:r>
            <a:rPr lang="en-US" sz="1400" kern="1200" baseline="0" dirty="0" smtClean="0"/>
            <a:t> </a:t>
          </a:r>
          <a:r>
            <a:rPr lang="en-US" sz="1400" kern="1200" baseline="0" dirty="0" err="1" smtClean="0"/>
            <a:t>vụ</a:t>
          </a:r>
          <a:r>
            <a:rPr lang="en-US" sz="1400" kern="1200" baseline="0" dirty="0" smtClean="0"/>
            <a:t> </a:t>
          </a:r>
          <a:r>
            <a:rPr lang="en-US" sz="1400" kern="1200" baseline="0" dirty="0" err="1" smtClean="0"/>
            <a:t>cần</a:t>
          </a:r>
          <a:r>
            <a:rPr lang="en-US" sz="1400" kern="1200" baseline="0" dirty="0" smtClean="0"/>
            <a:t> </a:t>
          </a:r>
          <a:r>
            <a:rPr lang="en-US" sz="1400" kern="1200" baseline="0" dirty="0" err="1" smtClean="0"/>
            <a:t>thiết</a:t>
          </a:r>
          <a:r>
            <a:rPr lang="en-US" sz="1400" kern="1200" baseline="0" dirty="0" smtClean="0"/>
            <a:t> </a:t>
          </a:r>
          <a:r>
            <a:rPr lang="en-US" sz="1400" kern="1200" baseline="0" dirty="0" err="1" smtClean="0"/>
            <a:t>cho</a:t>
          </a:r>
          <a:r>
            <a:rPr lang="en-US" sz="1400" kern="1200" baseline="0" dirty="0" smtClean="0"/>
            <a:t> CT </a:t>
          </a:r>
          <a:r>
            <a:rPr lang="en-US" sz="1400" kern="1200" baseline="0" dirty="0" err="1" smtClean="0"/>
            <a:t>của</a:t>
          </a:r>
          <a:r>
            <a:rPr lang="en-US" sz="1400" kern="1200" baseline="0" dirty="0" smtClean="0"/>
            <a:t> </a:t>
          </a:r>
          <a:r>
            <a:rPr lang="en-US" sz="1400" kern="1200" baseline="0" dirty="0" err="1" smtClean="0"/>
            <a:t>người</a:t>
          </a:r>
          <a:r>
            <a:rPr lang="en-US" sz="1400" kern="1200" baseline="0" dirty="0" smtClean="0"/>
            <a:t> </a:t>
          </a:r>
          <a:r>
            <a:rPr lang="en-US" sz="1400" kern="1200" baseline="0" dirty="0" err="1" smtClean="0"/>
            <a:t>dùng</a:t>
          </a:r>
          <a:endParaRPr lang="en-US" sz="1400" kern="1200" baseline="0" dirty="0"/>
        </a:p>
      </dsp:txBody>
      <dsp:txXfrm>
        <a:off x="6757961" y="4319586"/>
        <a:ext cx="1432581" cy="8894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 Id="rId2"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 Id="rId2"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wmf"/><Relationship Id="rId2" Type="http://schemas.openxmlformats.org/officeDocument/2006/relationships/image" Target="../media/image5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0.wmf"/><Relationship Id="rId4" Type="http://schemas.openxmlformats.org/officeDocument/2006/relationships/image" Target="../media/image61.wmf"/><Relationship Id="rId1" Type="http://schemas.openxmlformats.org/officeDocument/2006/relationships/image" Target="../media/image58.wmf"/><Relationship Id="rId2"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45DD2C-E890-1C4D-891D-5D428009C2D9}" type="datetimeFigureOut">
              <a:rPr lang="en-US" smtClean="0"/>
              <a:t>9/16/16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A5E6C6-9336-FF4A-AE26-C43C87F6C378}" type="slidenum">
              <a:rPr lang="en-US" smtClean="0"/>
              <a:t>‹#›</a:t>
            </a:fld>
            <a:endParaRPr lang="en-US"/>
          </a:p>
        </p:txBody>
      </p:sp>
    </p:spTree>
    <p:extLst>
      <p:ext uri="{BB962C8B-B14F-4D97-AF65-F5344CB8AC3E}">
        <p14:creationId xmlns:p14="http://schemas.microsoft.com/office/powerpoint/2010/main" val="28817440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3C10FC-AF4D-4DD6-8B6B-68E19BE4CCE2}" type="datetimeFigureOut">
              <a:rPr lang="en-US" smtClean="0"/>
              <a:t>9/16/16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E4C7C9-38C2-48A2-A659-A06FDDF450B3}" type="slidenum">
              <a:rPr lang="en-US" smtClean="0"/>
              <a:t>‹#›</a:t>
            </a:fld>
            <a:endParaRPr lang="en-US"/>
          </a:p>
        </p:txBody>
      </p:sp>
    </p:spTree>
    <p:extLst>
      <p:ext uri="{BB962C8B-B14F-4D97-AF65-F5344CB8AC3E}">
        <p14:creationId xmlns:p14="http://schemas.microsoft.com/office/powerpoint/2010/main" val="37733724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vi.wikipedia.org/wiki/2007"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vi.wikipedia.org/w/index.php?title=Gene_Amdahl&amp;action=edit&amp;redlink=1" TargetMode="External"/><Relationship Id="rId4" Type="http://schemas.openxmlformats.org/officeDocument/2006/relationships/hyperlink" Target="https://vi.wikipedia.org/wiki/T%C3%ADnh_to%C3%A1n_song_song" TargetMode="External"/><Relationship Id="rId5" Type="http://schemas.openxmlformats.org/officeDocument/2006/relationships/hyperlink" Target="https://vi.wikipedia.org/w/index.php?title=T%C4%83ng_t%E1%BB%91c&amp;action=edit&amp;redlink=1"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4C7C9-38C2-48A2-A659-A06FDDF450B3}" type="slidenum">
              <a:rPr lang="en-US" smtClean="0"/>
              <a:t>1</a:t>
            </a:fld>
            <a:endParaRPr lang="en-US"/>
          </a:p>
        </p:txBody>
      </p:sp>
    </p:spTree>
    <p:extLst>
      <p:ext uri="{BB962C8B-B14F-4D97-AF65-F5344CB8AC3E}">
        <p14:creationId xmlns:p14="http://schemas.microsoft.com/office/powerpoint/2010/main" val="981195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sz="1200" kern="1200" dirty="0" smtClean="0">
                <a:solidFill>
                  <a:schemeClr val="tx1"/>
                </a:solidFill>
                <a:latin typeface="+mn-lt"/>
                <a:ea typeface="+mn-ea"/>
                <a:cs typeface="+mn-cs"/>
              </a:rPr>
              <a:t>Tại thời điểm hiện nay</a:t>
            </a:r>
            <a:r>
              <a:rPr lang="hr-HR" sz="1200" kern="1200" dirty="0" smtClean="0">
                <a:solidFill>
                  <a:schemeClr val="tx1"/>
                </a:solidFill>
                <a:latin typeface="+mn-lt"/>
                <a:ea typeface="+mn-ea"/>
                <a:cs typeface="+mn-cs"/>
                <a:hlinkClick r:id="rId3"/>
              </a:rPr>
              <a:t> khoảng thời gian để tăng đôi số transistor là xấp xỉ 60 tháng. Nhiều nhà phân tích cho rằng trong tương lai không xa khi mà các áp dụng kỹ thuật đã không thể rút nhỏ kích cỡ của một transistor xuống hơn được (cụ thể là khi kiến trúc của transistor đã được rút xuống đến mức độ phân tử) thì định luật Moore sẽ không còn đúng nữa.</a:t>
            </a:r>
            <a:endParaRPr lang="en-US" dirty="0"/>
          </a:p>
        </p:txBody>
      </p:sp>
      <p:sp>
        <p:nvSpPr>
          <p:cNvPr id="4" name="Slide Number Placeholder 3"/>
          <p:cNvSpPr>
            <a:spLocks noGrp="1"/>
          </p:cNvSpPr>
          <p:nvPr>
            <p:ph type="sldNum" sz="quarter" idx="10"/>
          </p:nvPr>
        </p:nvSpPr>
        <p:spPr/>
        <p:txBody>
          <a:bodyPr/>
          <a:lstStyle/>
          <a:p>
            <a:fld id="{56E4C7C9-38C2-48A2-A659-A06FDDF450B3}" type="slidenum">
              <a:rPr lang="en-US" smtClean="0"/>
              <a:t>15</a:t>
            </a:fld>
            <a:endParaRPr lang="en-US"/>
          </a:p>
        </p:txBody>
      </p:sp>
    </p:spTree>
    <p:extLst>
      <p:ext uri="{BB962C8B-B14F-4D97-AF65-F5344CB8AC3E}">
        <p14:creationId xmlns:p14="http://schemas.microsoft.com/office/powerpoint/2010/main" val="338477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7EFC507-A9A2-D040-8BCC-C4D62801392A}" type="slidenum">
              <a:rPr lang="en-US"/>
              <a:pPr/>
              <a:t>16</a:t>
            </a:fld>
            <a:endParaRPr lang="en-US"/>
          </a:p>
        </p:txBody>
      </p:sp>
      <p:sp>
        <p:nvSpPr>
          <p:cNvPr id="141314" name="Rectangle 2"/>
          <p:cNvSpPr>
            <a:spLocks noGrp="1" noRot="1" noChangeAspect="1" noChangeArrowheads="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p:spPr>
      </p:sp>
      <p:sp>
        <p:nvSpPr>
          <p:cNvPr id="141315" name="Rectangle 3"/>
          <p:cNvSpPr>
            <a:spLocks noGrp="1" noChangeArrowheads="1"/>
          </p:cNvSpPr>
          <p:nvPr>
            <p:ph type="body" idx="1"/>
          </p:nvPr>
        </p:nvSpPr>
        <p:spPr bwMode="auto">
          <a:xfrm>
            <a:off x="913905" y="4343401"/>
            <a:ext cx="5030194" cy="4114800"/>
          </a:xfrm>
          <a:prstGeom prst="rect">
            <a:avLst/>
          </a:prstGeom>
          <a:solidFill>
            <a:srgbClr val="FFFFFF"/>
          </a:solidFill>
          <a:ln>
            <a:solidFill>
              <a:srgbClr val="000000"/>
            </a:solidFill>
            <a:miter lim="800000"/>
            <a:headEnd/>
            <a:tailEnd/>
          </a:ln>
        </p:spPr>
        <p:txBody>
          <a:bodyPr lIns="89892" tIns="44946" rIns="89892" bIns="44946">
            <a:prstTxWarp prst="textNoShape">
              <a:avLst/>
            </a:prstTxWarp>
          </a:bodyPr>
          <a:lstStyle/>
          <a:p>
            <a:endParaRPr lang="en-US"/>
          </a:p>
        </p:txBody>
      </p:sp>
    </p:spTree>
    <p:extLst>
      <p:ext uri="{BB962C8B-B14F-4D97-AF65-F5344CB8AC3E}">
        <p14:creationId xmlns:p14="http://schemas.microsoft.com/office/powerpoint/2010/main" val="206374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516434" y="4342192"/>
            <a:ext cx="5909964" cy="4115405"/>
          </a:xfrm>
          <a:noFill/>
          <a:ln w="9525"/>
        </p:spPr>
        <p:txBody>
          <a:bodyPr lIns="90475" tIns="44444" rIns="90475" bIns="44444"/>
          <a:lstStyle/>
          <a:p>
            <a:endParaRPr lang="en-US" dirty="0"/>
          </a:p>
        </p:txBody>
      </p:sp>
      <p:sp>
        <p:nvSpPr>
          <p:cNvPr id="27651" name="Rectangle 3"/>
          <p:cNvSpPr>
            <a:spLocks noGrp="1" noRot="1" noChangeAspect="1" noChangeArrowheads="1" noTextEdit="1"/>
          </p:cNvSpPr>
          <p:nvPr>
            <p:ph type="sldImg"/>
          </p:nvPr>
        </p:nvSpPr>
        <p:spPr>
          <a:xfrm>
            <a:off x="1158875" y="585788"/>
            <a:ext cx="4552950" cy="3416300"/>
          </a:xfrm>
        </p:spPr>
      </p:sp>
    </p:spTree>
    <p:extLst>
      <p:ext uri="{BB962C8B-B14F-4D97-AF65-F5344CB8AC3E}">
        <p14:creationId xmlns:p14="http://schemas.microsoft.com/office/powerpoint/2010/main" val="2006578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kern="1200" dirty="0" err="1" smtClean="0">
                <a:solidFill>
                  <a:schemeClr val="tx1"/>
                </a:solidFill>
                <a:latin typeface="+mn-lt"/>
                <a:ea typeface="+mn-ea"/>
                <a:cs typeface="+mn-cs"/>
              </a:rPr>
              <a:t>Luật</a:t>
            </a:r>
            <a:r>
              <a:rPr lang="pt-BR" sz="1200" b="1" kern="1200" dirty="0" smtClean="0">
                <a:solidFill>
                  <a:schemeClr val="tx1"/>
                </a:solidFill>
                <a:latin typeface="+mn-lt"/>
                <a:ea typeface="+mn-ea"/>
                <a:cs typeface="+mn-cs"/>
              </a:rPr>
              <a:t> </a:t>
            </a:r>
            <a:r>
              <a:rPr lang="pt-BR" sz="1200" b="1" kern="1200" dirty="0" err="1" smtClean="0">
                <a:solidFill>
                  <a:schemeClr val="tx1"/>
                </a:solidFill>
                <a:latin typeface="+mn-lt"/>
                <a:ea typeface="+mn-ea"/>
                <a:cs typeface="+mn-cs"/>
              </a:rPr>
              <a:t>Amdahl</a:t>
            </a:r>
            <a:r>
              <a:rPr lang="pt-BR" sz="1200" b="0" kern="1200" dirty="0" smtClean="0">
                <a:solidFill>
                  <a:schemeClr val="tx1"/>
                </a:solidFill>
                <a:latin typeface="+mn-lt"/>
                <a:ea typeface="+mn-ea"/>
                <a:cs typeface="+mn-cs"/>
              </a:rPr>
              <a:t>,</a:t>
            </a:r>
            <a:r>
              <a:rPr lang="pt-BR" sz="1200" b="0" kern="1200" baseline="0" dirty="0" smtClean="0">
                <a:solidFill>
                  <a:schemeClr val="tx1"/>
                </a:solidFill>
                <a:latin typeface="+mn-lt"/>
                <a:ea typeface="+mn-ea"/>
                <a:cs typeface="+mn-cs"/>
                <a:hlinkClick r:id="rId3"/>
              </a:rPr>
              <a:t>. Nó được dùng để tìm ra sự cải thiện tối đa (theo mong đợi) của một hệ thống tổng thể khi chỉ cải thiện một phần của hệ thống. Nó còn được sử dụng trong </a:t>
            </a:r>
            <a:r>
              <a:rPr lang="pt-BR" sz="1200" b="0" kern="1200" baseline="0" dirty="0" smtClean="0">
                <a:solidFill>
                  <a:schemeClr val="tx1"/>
                </a:solidFill>
                <a:latin typeface="+mn-lt"/>
                <a:ea typeface="+mn-ea"/>
                <a:cs typeface="+mn-cs"/>
                <a:hlinkClick r:id="rId4"/>
              </a:rPr>
              <a:t>tính toán song song để dự đoán sự </a:t>
            </a:r>
            <a:r>
              <a:rPr lang="pt-BR" sz="1200" b="0" kern="1200" baseline="0" dirty="0" smtClean="0">
                <a:solidFill>
                  <a:schemeClr val="tx1"/>
                </a:solidFill>
                <a:latin typeface="+mn-lt"/>
                <a:ea typeface="+mn-ea"/>
                <a:cs typeface="+mn-cs"/>
                <a:hlinkClick r:id="rId5"/>
              </a:rPr>
              <a:t>tăng tốc trên lí thuyết khi sử dụng nhiều bộ xử lí (đa xử lí).</a:t>
            </a:r>
          </a:p>
          <a:p>
            <a:r>
              <a:rPr lang="en-US" sz="1200" b="0" kern="1200" baseline="0" dirty="0" err="1" smtClean="0">
                <a:solidFill>
                  <a:schemeClr val="tx1"/>
                </a:solidFill>
                <a:latin typeface="+mn-lt"/>
                <a:ea typeface="+mn-ea"/>
                <a:cs typeface="+mn-cs"/>
              </a:rPr>
              <a:t>Sự</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tăng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tốc</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của</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một</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chương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trình</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đa</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xử</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lí</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trong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tính</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toán</a:t>
            </a:r>
            <a:r>
              <a:rPr lang="en-US" sz="1200" b="0" kern="1200" baseline="0" dirty="0" smtClean="0">
                <a:solidFill>
                  <a:schemeClr val="tx1"/>
                </a:solidFill>
                <a:latin typeface="+mn-lt"/>
                <a:ea typeface="+mn-ea"/>
                <a:cs typeface="+mn-cs"/>
              </a:rPr>
              <a:t> song song </a:t>
            </a:r>
            <a:r>
              <a:rPr lang="en-US" sz="1200" b="0" kern="1200" baseline="0" dirty="0" err="1" smtClean="0">
                <a:solidFill>
                  <a:schemeClr val="tx1"/>
                </a:solidFill>
                <a:latin typeface="+mn-lt"/>
                <a:ea typeface="+mn-ea"/>
                <a:cs typeface="+mn-cs"/>
              </a:rPr>
              <a:t>bị</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giới</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hạn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bởi</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thời</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gian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cần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thiết</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để</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thực</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hiện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phần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tính</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toán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tuần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tự</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của</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chương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trình</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Ví</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dụ</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nếu</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một</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bộ</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xử</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lí</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cần</a:t>
            </a:r>
            <a:r>
              <a:rPr lang="en-US" sz="1200" b="0" kern="1200" baseline="0" dirty="0" smtClean="0">
                <a:solidFill>
                  <a:schemeClr val="tx1"/>
                </a:solidFill>
                <a:latin typeface="+mn-lt"/>
                <a:ea typeface="+mn-ea"/>
                <a:cs typeface="+mn-cs"/>
              </a:rPr>
              <a:t> 20 </a:t>
            </a:r>
            <a:r>
              <a:rPr lang="en-US" sz="1200" b="0" kern="1200" baseline="0" dirty="0" err="1" smtClean="0">
                <a:solidFill>
                  <a:schemeClr val="tx1"/>
                </a:solidFill>
                <a:latin typeface="+mn-lt"/>
                <a:ea typeface="+mn-ea"/>
                <a:cs typeface="+mn-cs"/>
              </a:rPr>
              <a:t>giờ</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để</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thực</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hiện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chương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trình</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và</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một</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phần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của</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chương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trình</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tương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ứng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với</a:t>
            </a:r>
            <a:r>
              <a:rPr lang="en-US" sz="1200" b="0" kern="1200" baseline="0" dirty="0" smtClean="0">
                <a:solidFill>
                  <a:schemeClr val="tx1"/>
                </a:solidFill>
                <a:latin typeface="+mn-lt"/>
                <a:ea typeface="+mn-ea"/>
                <a:cs typeface="+mn-cs"/>
              </a:rPr>
              <a:t> 1 </a:t>
            </a:r>
            <a:r>
              <a:rPr lang="en-US" sz="1200" b="0" kern="1200" baseline="0" dirty="0" err="1" smtClean="0">
                <a:solidFill>
                  <a:schemeClr val="tx1"/>
                </a:solidFill>
                <a:latin typeface="+mn-lt"/>
                <a:ea typeface="+mn-ea"/>
                <a:cs typeface="+mn-cs"/>
              </a:rPr>
              <a:t>giờ</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thực</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hiện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không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thể</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tính</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toán</a:t>
            </a:r>
            <a:r>
              <a:rPr lang="en-US" sz="1200" b="0" kern="1200" baseline="0" dirty="0" smtClean="0">
                <a:solidFill>
                  <a:schemeClr val="tx1"/>
                </a:solidFill>
                <a:latin typeface="+mn-lt"/>
                <a:ea typeface="+mn-ea"/>
                <a:cs typeface="+mn-cs"/>
              </a:rPr>
              <a:t> song song. 95% </a:t>
            </a:r>
            <a:r>
              <a:rPr lang="en-US" sz="1200" b="0" kern="1200" baseline="0" dirty="0" err="1" smtClean="0">
                <a:solidFill>
                  <a:schemeClr val="tx1"/>
                </a:solidFill>
                <a:latin typeface="+mn-lt"/>
                <a:ea typeface="+mn-ea"/>
                <a:cs typeface="+mn-cs"/>
              </a:rPr>
              <a:t>của</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chương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trình</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tương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ứng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với</a:t>
            </a:r>
            <a:r>
              <a:rPr lang="en-US" sz="1200" b="0" kern="1200" baseline="0" dirty="0" smtClean="0">
                <a:solidFill>
                  <a:schemeClr val="tx1"/>
                </a:solidFill>
                <a:latin typeface="+mn-lt"/>
                <a:ea typeface="+mn-ea"/>
                <a:cs typeface="+mn-cs"/>
              </a:rPr>
              <a:t> 19 </a:t>
            </a:r>
            <a:r>
              <a:rPr lang="en-US" sz="1200" b="0" kern="1200" baseline="0" dirty="0" err="1" smtClean="0">
                <a:solidFill>
                  <a:schemeClr val="tx1"/>
                </a:solidFill>
                <a:latin typeface="+mn-lt"/>
                <a:ea typeface="+mn-ea"/>
                <a:cs typeface="+mn-cs"/>
              </a:rPr>
              <a:t>giờ</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có</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thể</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xử</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lí</a:t>
            </a:r>
            <a:r>
              <a:rPr lang="en-US" sz="1200" b="0" kern="1200" baseline="0" dirty="0" smtClean="0">
                <a:solidFill>
                  <a:schemeClr val="tx1"/>
                </a:solidFill>
                <a:latin typeface="+mn-lt"/>
                <a:ea typeface="+mn-ea"/>
                <a:cs typeface="+mn-cs"/>
              </a:rPr>
              <a:t> song song. </a:t>
            </a:r>
            <a:r>
              <a:rPr lang="en-US" sz="1200" b="0" kern="1200" baseline="0" dirty="0" err="1" smtClean="0">
                <a:solidFill>
                  <a:schemeClr val="tx1"/>
                </a:solidFill>
                <a:latin typeface="+mn-lt"/>
                <a:ea typeface="+mn-ea"/>
                <a:cs typeface="+mn-cs"/>
              </a:rPr>
              <a:t>Như</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vậy</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số</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bộ</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xử</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lí</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dùng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trong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tính</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toán</a:t>
            </a:r>
            <a:r>
              <a:rPr lang="en-US" sz="1200" b="0" kern="1200" baseline="0" dirty="0" smtClean="0">
                <a:solidFill>
                  <a:schemeClr val="tx1"/>
                </a:solidFill>
                <a:latin typeface="+mn-lt"/>
                <a:ea typeface="+mn-ea"/>
                <a:cs typeface="+mn-cs"/>
              </a:rPr>
              <a:t> song song </a:t>
            </a:r>
            <a:r>
              <a:rPr lang="en-US" sz="1200" b="0" kern="1200" baseline="0" dirty="0" err="1" smtClean="0">
                <a:solidFill>
                  <a:schemeClr val="tx1"/>
                </a:solidFill>
                <a:latin typeface="+mn-lt"/>
                <a:ea typeface="+mn-ea"/>
                <a:cs typeface="+mn-cs"/>
              </a:rPr>
              <a:t>lớn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bao</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nhiêu</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chăng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nữa</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thời</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gian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tối</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thiểu</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để</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thực</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hiện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chương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trình</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không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thể</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nhỏ</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hơn</a:t>
            </a:r>
            <a:r>
              <a:rPr lang="en-US" sz="1200" b="0" kern="1200" baseline="0" dirty="0" smtClean="0">
                <a:solidFill>
                  <a:schemeClr val="tx1"/>
                </a:solidFill>
                <a:latin typeface="+mn-lt"/>
                <a:ea typeface="+mn-ea"/>
                <a:cs typeface="+mn-cs"/>
              </a:rPr>
              <a:t> 1 </a:t>
            </a:r>
            <a:r>
              <a:rPr lang="en-US" sz="1200" b="0" kern="1200" baseline="0" dirty="0" err="1" smtClean="0">
                <a:solidFill>
                  <a:schemeClr val="tx1"/>
                </a:solidFill>
                <a:latin typeface="+mn-lt"/>
                <a:ea typeface="+mn-ea"/>
                <a:cs typeface="+mn-cs"/>
              </a:rPr>
              <a:t>giờ</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Như</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vậy</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sự</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tăng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tốc</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chỉ</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là</a:t>
            </a:r>
            <a:r>
              <a:rPr lang="en-US" sz="1200" b="0" kern="1200" baseline="0" dirty="0" smtClean="0">
                <a:solidFill>
                  <a:schemeClr val="tx1"/>
                </a:solidFill>
                <a:latin typeface="+mn-lt"/>
                <a:ea typeface="+mn-ea"/>
                <a:cs typeface="+mn-cs"/>
              </a:rPr>
              <a:t> 20 </a:t>
            </a:r>
            <a:r>
              <a:rPr lang="en-US" sz="1200" b="0" kern="1200" baseline="0" dirty="0" err="1" smtClean="0">
                <a:solidFill>
                  <a:schemeClr val="tx1"/>
                </a:solidFill>
                <a:latin typeface="+mn-lt"/>
                <a:ea typeface="+mn-ea"/>
                <a:cs typeface="+mn-cs"/>
              </a:rPr>
              <a:t>lần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như</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biểu</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đồ</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bên</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phải</a:t>
            </a:r>
            <a:r>
              <a:rPr lang="en-US" sz="1200" b="0" kern="1200" baseline="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Sự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tốc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chương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nhiều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tính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toán</a:t>
            </a:r>
            <a:r>
              <a:rPr lang="en-US" sz="1200" kern="1200" dirty="0" smtClean="0">
                <a:solidFill>
                  <a:schemeClr val="tx1"/>
                </a:solidFill>
                <a:latin typeface="+mn-lt"/>
                <a:ea typeface="+mn-ea"/>
                <a:cs typeface="+mn-cs"/>
              </a:rPr>
              <a:t> song song </a:t>
            </a:r>
            <a:r>
              <a:rPr lang="en-US" sz="1200" kern="1200" dirty="0" err="1" smtClean="0">
                <a:solidFill>
                  <a:schemeClr val="tx1"/>
                </a:solidFill>
                <a:latin typeface="+mn-lt"/>
                <a:ea typeface="+mn-ea"/>
                <a:cs typeface="+mn-cs"/>
              </a:rPr>
              <a:t>bị</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bởi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tính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tuần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chương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nếu</a:t>
            </a:r>
            <a:r>
              <a:rPr lang="en-US" sz="1200" kern="1200" dirty="0" smtClean="0">
                <a:solidFill>
                  <a:schemeClr val="tx1"/>
                </a:solidFill>
                <a:latin typeface="+mn-lt"/>
                <a:ea typeface="+mn-ea"/>
                <a:cs typeface="+mn-cs"/>
              </a:rPr>
              <a:t> 95% </a:t>
            </a:r>
            <a:r>
              <a:rPr lang="en-US" sz="1200" kern="1200" dirty="0" err="1" smtClean="0">
                <a:solidFill>
                  <a:schemeClr val="tx1"/>
                </a:solidFill>
                <a:latin typeface="+mn-lt"/>
                <a:ea typeface="+mn-ea"/>
                <a:cs typeface="+mn-cs"/>
              </a:rPr>
              <a:t>chương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lí</a:t>
            </a:r>
            <a:r>
              <a:rPr lang="en-US" sz="1200" kern="1200" dirty="0" smtClean="0">
                <a:solidFill>
                  <a:schemeClr val="tx1"/>
                </a:solidFill>
                <a:latin typeface="+mn-lt"/>
                <a:ea typeface="+mn-ea"/>
                <a:cs typeface="+mn-cs"/>
              </a:rPr>
              <a:t> song song, </a:t>
            </a:r>
            <a:r>
              <a:rPr lang="en-US" sz="1200" kern="1200" dirty="0" err="1" smtClean="0">
                <a:solidFill>
                  <a:schemeClr val="tx1"/>
                </a:solidFill>
                <a:latin typeface="+mn-lt"/>
                <a:ea typeface="+mn-ea"/>
                <a:cs typeface="+mn-cs"/>
              </a:rPr>
              <a:t>tốc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tối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lí</a:t>
            </a:r>
            <a:r>
              <a:rPr lang="en-US" sz="1200" kern="1200" dirty="0" smtClean="0">
                <a:solidFill>
                  <a:schemeClr val="tx1"/>
                </a:solidFill>
                <a:latin typeface="+mn-lt"/>
                <a:ea typeface="+mn-ea"/>
                <a:cs typeface="+mn-cs"/>
              </a:rPr>
              <a:t> song song </a:t>
            </a:r>
            <a:r>
              <a:rPr lang="en-US" sz="1200" kern="1200" dirty="0" err="1" smtClean="0">
                <a:solidFill>
                  <a:schemeClr val="tx1"/>
                </a:solidFill>
                <a:latin typeface="+mn-lt"/>
                <a:ea typeface="+mn-ea"/>
                <a:cs typeface="+mn-cs"/>
              </a:rPr>
              <a:t>theo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thuyết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lên</a:t>
            </a:r>
            <a:r>
              <a:rPr lang="en-US" sz="1200" kern="1200" dirty="0" smtClean="0">
                <a:solidFill>
                  <a:schemeClr val="tx1"/>
                </a:solidFill>
                <a:latin typeface="+mn-lt"/>
                <a:ea typeface="+mn-ea"/>
                <a:cs typeface="+mn-cs"/>
              </a:rPr>
              <a:t> 20 </a:t>
            </a:r>
            <a:r>
              <a:rPr lang="en-US" sz="1200" kern="1200" dirty="0" err="1" smtClean="0">
                <a:solidFill>
                  <a:schemeClr val="tx1"/>
                </a:solidFill>
                <a:latin typeface="+mn-lt"/>
                <a:ea typeface="+mn-ea"/>
                <a:cs typeface="+mn-cs"/>
              </a:rPr>
              <a:t>lần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theo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như</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biểu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đồ</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nhiêu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lí</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Luật</a:t>
            </a:r>
            <a:r>
              <a:rPr lang="en-US" sz="1200" kern="1200" dirty="0" smtClean="0">
                <a:solidFill>
                  <a:schemeClr val="tx1"/>
                </a:solidFill>
                <a:latin typeface="+mn-lt"/>
                <a:ea typeface="+mn-ea"/>
                <a:cs typeface="+mn-cs"/>
              </a:rPr>
              <a:t> Amdahl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mô</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mối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quan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hệ</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giữa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tăng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tốc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triển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khai</a:t>
            </a:r>
            <a:r>
              <a:rPr lang="en-US" sz="1200" kern="1200" dirty="0" smtClean="0">
                <a:solidFill>
                  <a:schemeClr val="tx1"/>
                </a:solidFill>
                <a:latin typeface="+mn-lt"/>
                <a:ea typeface="+mn-ea"/>
                <a:cs typeface="+mn-cs"/>
              </a:rPr>
              <a:t> song song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thuật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tuần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thuật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kích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thước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bài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đổi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tính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toán</a:t>
            </a:r>
            <a:r>
              <a:rPr lang="en-US" sz="1200" kern="1200" dirty="0" smtClean="0">
                <a:solidFill>
                  <a:schemeClr val="tx1"/>
                </a:solidFill>
                <a:latin typeface="+mn-lt"/>
                <a:ea typeface="+mn-ea"/>
                <a:cs typeface="+mn-cs"/>
              </a:rPr>
              <a:t> song song. </a:t>
            </a:r>
            <a:r>
              <a:rPr lang="en-US" sz="1200" kern="1200" dirty="0" err="1" smtClean="0">
                <a:solidFill>
                  <a:schemeClr val="tx1"/>
                </a:solidFill>
                <a:latin typeface="+mn-lt"/>
                <a:ea typeface="+mn-ea"/>
                <a:cs typeface="+mn-cs"/>
              </a:rPr>
              <a:t>Ví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dụ</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kích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thước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bài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trước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song song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thuật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12%,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tốc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tuỳ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88% </a:t>
            </a:r>
            <a:r>
              <a:rPr lang="en-US" sz="1200" kern="1200" dirty="0" err="1" smtClean="0">
                <a:solidFill>
                  <a:schemeClr val="tx1"/>
                </a:solidFill>
                <a:latin typeface="+mn-lt"/>
                <a:ea typeface="+mn-ea"/>
                <a:cs typeface="+mn-cs"/>
              </a:rPr>
              <a:t>còn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lại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song song, </a:t>
            </a:r>
            <a:r>
              <a:rPr lang="en-US" sz="1200" kern="1200" dirty="0" err="1" smtClean="0">
                <a:solidFill>
                  <a:schemeClr val="tx1"/>
                </a:solidFill>
                <a:latin typeface="+mn-lt"/>
                <a:ea typeface="+mn-ea"/>
                <a:cs typeface="+mn-cs"/>
              </a:rPr>
              <a:t>luật</a:t>
            </a:r>
            <a:r>
              <a:rPr lang="en-US" sz="1200" kern="1200" dirty="0" smtClean="0">
                <a:solidFill>
                  <a:schemeClr val="tx1"/>
                </a:solidFill>
                <a:latin typeface="+mn-lt"/>
                <a:ea typeface="+mn-ea"/>
                <a:cs typeface="+mn-cs"/>
              </a:rPr>
              <a:t> Amdahl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rằng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tốc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tối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tính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toán</a:t>
            </a:r>
            <a:r>
              <a:rPr lang="en-US" sz="1200" kern="1200" dirty="0" smtClean="0">
                <a:solidFill>
                  <a:schemeClr val="tx1"/>
                </a:solidFill>
                <a:latin typeface="+mn-lt"/>
                <a:ea typeface="+mn-ea"/>
                <a:cs typeface="+mn-cs"/>
              </a:rPr>
              <a:t> song song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thuật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nhanh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hơn</a:t>
            </a:r>
            <a:r>
              <a:rPr lang="en-US" sz="1200" kern="1200" dirty="0" smtClean="0">
                <a:solidFill>
                  <a:schemeClr val="tx1"/>
                </a:solidFill>
                <a:latin typeface="+mn-lt"/>
                <a:ea typeface="+mn-ea"/>
                <a:cs typeface="+mn-cs"/>
              </a:rPr>
              <a:t> 1/(1 - 0,12) = 1,136 </a:t>
            </a:r>
            <a:r>
              <a:rPr lang="en-US" sz="1200" kern="1200" dirty="0" err="1" smtClean="0">
                <a:solidFill>
                  <a:schemeClr val="tx1"/>
                </a:solidFill>
                <a:latin typeface="+mn-lt"/>
                <a:ea typeface="+mn-ea"/>
                <a:cs typeface="+mn-cs"/>
              </a:rPr>
              <a:t>lần</a:t>
            </a:r>
            <a:r>
              <a:rPr lang="en-US" sz="1200" kern="1200" dirty="0" smtClean="0">
                <a:solidFill>
                  <a:schemeClr val="tx1"/>
                </a:solidFill>
                <a:latin typeface="+mn-lt"/>
                <a:ea typeface="+mn-ea"/>
                <a:cs typeface="+mn-cs"/>
              </a:rPr>
              <a:t> so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tính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toán</a:t>
            </a:r>
            <a:r>
              <a:rPr lang="en-US" sz="1200" kern="1200" dirty="0" smtClean="0">
                <a:solidFill>
                  <a:schemeClr val="tx1"/>
                </a:solidFill>
                <a:latin typeface="+mn-lt"/>
                <a:ea typeface="+mn-ea"/>
                <a:cs typeface="+mn-cs"/>
              </a:rPr>
              <a:t> song song.</a:t>
            </a:r>
            <a:endParaRPr lang="en-US" dirty="0"/>
          </a:p>
        </p:txBody>
      </p:sp>
      <p:sp>
        <p:nvSpPr>
          <p:cNvPr id="4" name="Slide Number Placeholder 3"/>
          <p:cNvSpPr>
            <a:spLocks noGrp="1"/>
          </p:cNvSpPr>
          <p:nvPr>
            <p:ph type="sldNum" sz="quarter" idx="10"/>
          </p:nvPr>
        </p:nvSpPr>
        <p:spPr/>
        <p:txBody>
          <a:bodyPr/>
          <a:lstStyle/>
          <a:p>
            <a:fld id="{56E4C7C9-38C2-48A2-A659-A06FDDF450B3}" type="slidenum">
              <a:rPr lang="en-US" smtClean="0"/>
              <a:t>20</a:t>
            </a:fld>
            <a:endParaRPr lang="en-US"/>
          </a:p>
        </p:txBody>
      </p:sp>
    </p:spTree>
    <p:extLst>
      <p:ext uri="{BB962C8B-B14F-4D97-AF65-F5344CB8AC3E}">
        <p14:creationId xmlns:p14="http://schemas.microsoft.com/office/powerpoint/2010/main" val="3797712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516434" y="4342192"/>
            <a:ext cx="5909964" cy="4115405"/>
          </a:xfrm>
          <a:noFill/>
          <a:ln w="9525"/>
        </p:spPr>
        <p:txBody>
          <a:bodyPr lIns="90475" tIns="44444" rIns="90475" bIns="44444"/>
          <a:lstStyle/>
          <a:p>
            <a:endParaRPr lang="en-US"/>
          </a:p>
        </p:txBody>
      </p:sp>
      <p:sp>
        <p:nvSpPr>
          <p:cNvPr id="29699" name="Rectangle 3"/>
          <p:cNvSpPr>
            <a:spLocks noGrp="1" noRot="1" noChangeAspect="1" noChangeArrowheads="1"/>
          </p:cNvSpPr>
          <p:nvPr>
            <p:ph type="sldImg"/>
          </p:nvPr>
        </p:nvSpPr>
        <p:spPr>
          <a:xfrm>
            <a:off x="1158875" y="585788"/>
            <a:ext cx="4552950" cy="3416300"/>
          </a:xfrm>
        </p:spPr>
      </p:sp>
    </p:spTree>
    <p:extLst>
      <p:ext uri="{BB962C8B-B14F-4D97-AF65-F5344CB8AC3E}">
        <p14:creationId xmlns:p14="http://schemas.microsoft.com/office/powerpoint/2010/main" val="2039623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B004C8-846D-4E8A-A43B-EDA0EE2FBB54}" type="slidenum">
              <a:rPr lang="en-US" smtClean="0"/>
              <a:t>26</a:t>
            </a:fld>
            <a:endParaRPr lang="en-US"/>
          </a:p>
        </p:txBody>
      </p:sp>
    </p:spTree>
    <p:extLst>
      <p:ext uri="{BB962C8B-B14F-4D97-AF65-F5344CB8AC3E}">
        <p14:creationId xmlns:p14="http://schemas.microsoft.com/office/powerpoint/2010/main" val="1010369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B004C8-846D-4E8A-A43B-EDA0EE2FBB54}" type="slidenum">
              <a:rPr lang="en-US" smtClean="0"/>
              <a:t>29</a:t>
            </a:fld>
            <a:endParaRPr lang="en-US"/>
          </a:p>
        </p:txBody>
      </p:sp>
    </p:spTree>
    <p:extLst>
      <p:ext uri="{BB962C8B-B14F-4D97-AF65-F5344CB8AC3E}">
        <p14:creationId xmlns:p14="http://schemas.microsoft.com/office/powerpoint/2010/main" val="3107451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B004C8-846D-4E8A-A43B-EDA0EE2FBB54}" type="slidenum">
              <a:rPr lang="en-US" smtClean="0"/>
              <a:t>30</a:t>
            </a:fld>
            <a:endParaRPr lang="en-US"/>
          </a:p>
        </p:txBody>
      </p:sp>
    </p:spTree>
    <p:extLst>
      <p:ext uri="{BB962C8B-B14F-4D97-AF65-F5344CB8AC3E}">
        <p14:creationId xmlns:p14="http://schemas.microsoft.com/office/powerpoint/2010/main" val="18718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ta </a:t>
            </a:r>
            <a:r>
              <a:rPr lang="en-US" dirty="0" err="1" smtClean="0"/>
              <a:t>nói</a:t>
            </a:r>
            <a:r>
              <a:rPr lang="en-US" baseline="0" dirty="0" smtClean="0"/>
              <a:t>, </a:t>
            </a:r>
            <a:r>
              <a:rPr lang="en-US" baseline="0" dirty="0" err="1" smtClean="0"/>
              <a:t>một</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có</a:t>
            </a:r>
            <a:r>
              <a:rPr lang="en-US" baseline="0" dirty="0" smtClean="0"/>
              <a:t> </a:t>
            </a:r>
            <a:r>
              <a:rPr lang="en-US" baseline="0" dirty="0" err="1" smtClean="0"/>
              <a:t>hiệu</a:t>
            </a:r>
            <a:r>
              <a:rPr lang="en-US" baseline="0" dirty="0" smtClean="0"/>
              <a:t> </a:t>
            </a:r>
            <a:r>
              <a:rPr lang="en-US" baseline="0" dirty="0" err="1" smtClean="0"/>
              <a:t>năng</a:t>
            </a:r>
            <a:r>
              <a:rPr lang="en-US" baseline="0" dirty="0" smtClean="0"/>
              <a:t> </a:t>
            </a:r>
            <a:r>
              <a:rPr lang="en-US" baseline="0" dirty="0" err="1" smtClean="0"/>
              <a:t>tốt</a:t>
            </a:r>
            <a:r>
              <a:rPr lang="en-US" baseline="0" dirty="0" smtClean="0"/>
              <a:t> </a:t>
            </a:r>
            <a:r>
              <a:rPr lang="en-US" baseline="0" dirty="0" err="1" smtClean="0"/>
              <a:t>hơn</a:t>
            </a:r>
            <a:r>
              <a:rPr lang="en-US" baseline="0" dirty="0" smtClean="0"/>
              <a:t> </a:t>
            </a:r>
            <a:r>
              <a:rPr lang="en-US" baseline="0" dirty="0" err="1" smtClean="0"/>
              <a:t>một</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khác</a:t>
            </a:r>
            <a:r>
              <a:rPr lang="en-US" baseline="0" dirty="0" smtClean="0"/>
              <a:t>, </a:t>
            </a:r>
            <a:r>
              <a:rPr lang="en-US" baseline="0" dirty="0" err="1" smtClean="0"/>
              <a:t>điều</a:t>
            </a:r>
            <a:r>
              <a:rPr lang="en-US" baseline="0" dirty="0" smtClean="0"/>
              <a:t> </a:t>
            </a:r>
            <a:r>
              <a:rPr lang="en-US" baseline="0" dirty="0" err="1" smtClean="0"/>
              <a:t>đó</a:t>
            </a:r>
            <a:r>
              <a:rPr lang="en-US" baseline="0" dirty="0" smtClean="0"/>
              <a:t> </a:t>
            </a:r>
            <a:r>
              <a:rPr lang="en-US" baseline="0" dirty="0" err="1" smtClean="0"/>
              <a:t>có</a:t>
            </a:r>
            <a:r>
              <a:rPr lang="en-US" baseline="0" dirty="0" smtClean="0"/>
              <a:t> </a:t>
            </a:r>
            <a:r>
              <a:rPr lang="en-US" baseline="0" dirty="0" err="1" smtClean="0"/>
              <a:t>nghĩa</a:t>
            </a:r>
            <a:r>
              <a:rPr lang="en-US" baseline="0" dirty="0" smtClean="0"/>
              <a:t> </a:t>
            </a:r>
            <a:r>
              <a:rPr lang="en-US" baseline="0" dirty="0" err="1" smtClean="0"/>
              <a:t>là</a:t>
            </a:r>
            <a:r>
              <a:rPr lang="en-US" baseline="0" dirty="0" smtClean="0"/>
              <a:t> </a:t>
            </a:r>
            <a:r>
              <a:rPr lang="en-US" baseline="0" dirty="0" err="1" smtClean="0"/>
              <a:t>gì</a:t>
            </a:r>
            <a:r>
              <a:rPr lang="en-US" baseline="0" dirty="0" smtClean="0"/>
              <a:t>? </a:t>
            </a:r>
            <a:r>
              <a:rPr lang="en-US" baseline="0" dirty="0" err="1" smtClean="0"/>
              <a:t>Các</a:t>
            </a:r>
            <a:r>
              <a:rPr lang="en-US" baseline="0" dirty="0" smtClean="0"/>
              <a:t> </a:t>
            </a:r>
            <a:r>
              <a:rPr lang="en-US" baseline="0" dirty="0" err="1" smtClean="0"/>
              <a:t>đại</a:t>
            </a:r>
            <a:r>
              <a:rPr lang="en-US" baseline="0" dirty="0" smtClean="0"/>
              <a:t> </a:t>
            </a:r>
            <a:r>
              <a:rPr lang="en-US" baseline="0" dirty="0" err="1" smtClean="0"/>
              <a:t>lượng</a:t>
            </a:r>
            <a:r>
              <a:rPr lang="en-US" baseline="0" dirty="0" smtClean="0"/>
              <a:t> </a:t>
            </a:r>
            <a:r>
              <a:rPr lang="en-US" baseline="0" dirty="0" err="1" smtClean="0"/>
              <a:t>vật</a:t>
            </a:r>
            <a:r>
              <a:rPr lang="en-US" baseline="0" dirty="0" smtClean="0"/>
              <a:t> </a:t>
            </a:r>
            <a:r>
              <a:rPr lang="en-US" baseline="0" dirty="0" err="1" smtClean="0"/>
              <a:t>lý</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để</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so </a:t>
            </a:r>
            <a:r>
              <a:rPr lang="en-US" baseline="0" dirty="0" err="1" smtClean="0"/>
              <a:t>sánh</a:t>
            </a:r>
            <a:r>
              <a:rPr lang="en-US" baseline="0" dirty="0" smtClean="0"/>
              <a:t> </a:t>
            </a:r>
            <a:r>
              <a:rPr lang="en-US" baseline="0" dirty="0" err="1" smtClean="0"/>
              <a:t>hiệu</a:t>
            </a:r>
            <a:r>
              <a:rPr lang="en-US" baseline="0" dirty="0" smtClean="0"/>
              <a:t> </a:t>
            </a:r>
            <a:r>
              <a:rPr lang="en-US" baseline="0" dirty="0" err="1" smtClean="0"/>
              <a:t>năng</a:t>
            </a:r>
            <a:r>
              <a:rPr lang="en-US" baseline="0" dirty="0" smtClean="0"/>
              <a:t> </a:t>
            </a:r>
            <a:r>
              <a:rPr lang="en-US" baseline="0" dirty="0" err="1" smtClean="0"/>
              <a:t>của</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Câu</a:t>
            </a:r>
            <a:r>
              <a:rPr lang="en-US" baseline="0" dirty="0" smtClean="0"/>
              <a:t> </a:t>
            </a:r>
            <a:r>
              <a:rPr lang="en-US" baseline="0" dirty="0" err="1" smtClean="0"/>
              <a:t>hỏi</a:t>
            </a:r>
            <a:r>
              <a:rPr lang="en-US" baseline="0" dirty="0" smtClean="0"/>
              <a:t> </a:t>
            </a:r>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này</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không</a:t>
            </a:r>
            <a:r>
              <a:rPr lang="en-US" baseline="0" dirty="0" smtClean="0"/>
              <a:t> </a:t>
            </a:r>
            <a:r>
              <a:rPr lang="en-US" baseline="0" dirty="0" err="1" smtClean="0"/>
              <a:t>dễ</a:t>
            </a:r>
            <a:r>
              <a:rPr lang="en-US" baseline="0" dirty="0" smtClean="0"/>
              <a:t> </a:t>
            </a:r>
            <a:r>
              <a:rPr lang="en-US" baseline="0" dirty="0" err="1" smtClean="0"/>
              <a:t>trả</a:t>
            </a:r>
            <a:r>
              <a:rPr lang="en-US" baseline="0" dirty="0" smtClean="0"/>
              <a:t> </a:t>
            </a:r>
            <a:r>
              <a:rPr lang="en-US" baseline="0" dirty="0" err="1" smtClean="0"/>
              <a:t>lời</a:t>
            </a:r>
            <a:r>
              <a:rPr lang="en-US" baseline="0" dirty="0" smtClean="0"/>
              <a:t>. </a:t>
            </a:r>
            <a:r>
              <a:rPr lang="en-US" baseline="0" dirty="0" err="1" smtClean="0"/>
              <a:t>Nếu</a:t>
            </a:r>
            <a:r>
              <a:rPr lang="en-US" baseline="0" dirty="0" smtClean="0"/>
              <a:t> ta </a:t>
            </a:r>
            <a:r>
              <a:rPr lang="en-US" baseline="0" dirty="0" err="1" smtClean="0"/>
              <a:t>coi</a:t>
            </a:r>
            <a:r>
              <a:rPr lang="en-US" baseline="0" dirty="0" smtClean="0"/>
              <a:t> </a:t>
            </a:r>
            <a:r>
              <a:rPr lang="en-US" baseline="0" dirty="0" err="1" smtClean="0"/>
              <a:t>hiệu</a:t>
            </a:r>
            <a:r>
              <a:rPr lang="en-US" baseline="0" dirty="0" smtClean="0"/>
              <a:t> </a:t>
            </a:r>
            <a:r>
              <a:rPr lang="en-US" baseline="0" dirty="0" err="1" smtClean="0"/>
              <a:t>năng</a:t>
            </a:r>
            <a:r>
              <a:rPr lang="en-US" baseline="0" dirty="0" smtClean="0"/>
              <a:t> </a:t>
            </a:r>
            <a:r>
              <a:rPr lang="en-US" baseline="0" dirty="0" err="1" smtClean="0"/>
              <a:t>của</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nó</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hoàn</a:t>
            </a:r>
            <a:r>
              <a:rPr lang="en-US" baseline="0" dirty="0" smtClean="0"/>
              <a:t> </a:t>
            </a:r>
            <a:r>
              <a:rPr lang="en-US" baseline="0" dirty="0" err="1" smtClean="0"/>
              <a:t>thành</a:t>
            </a:r>
            <a:r>
              <a:rPr lang="en-US" baseline="0" dirty="0" smtClean="0"/>
              <a:t> 1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hoặc</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được</a:t>
            </a:r>
            <a:r>
              <a:rPr lang="en-US" baseline="0" dirty="0" smtClean="0"/>
              <a:t> </a:t>
            </a:r>
            <a:r>
              <a:rPr lang="en-US" baseline="0" dirty="0" err="1" smtClean="0"/>
              <a:t>hoàn</a:t>
            </a:r>
            <a:r>
              <a:rPr lang="en-US" baseline="0" dirty="0" smtClean="0"/>
              <a:t> </a:t>
            </a:r>
            <a:r>
              <a:rPr lang="en-US" baseline="0" dirty="0" err="1" smtClean="0"/>
              <a:t>thành</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đơn</a:t>
            </a:r>
            <a:r>
              <a:rPr lang="en-US" baseline="0" dirty="0" smtClean="0"/>
              <a:t> </a:t>
            </a:r>
            <a:r>
              <a:rPr lang="en-US" baseline="0" dirty="0" err="1" smtClean="0"/>
              <a:t>vị</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Hai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đó</a:t>
            </a:r>
            <a:r>
              <a:rPr lang="en-US" baseline="0" dirty="0" smtClean="0"/>
              <a:t> </a:t>
            </a:r>
            <a:r>
              <a:rPr lang="en-US" baseline="0" dirty="0" err="1" smtClean="0"/>
              <a:t>được</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pPr defTabSz="881390">
              <a:defRPr/>
            </a:pPr>
            <a:r>
              <a:rPr lang="en-US" dirty="0" err="1" smtClean="0"/>
              <a:t>Thời</a:t>
            </a:r>
            <a:r>
              <a:rPr lang="en-US" dirty="0" smtClean="0"/>
              <a:t> </a:t>
            </a:r>
            <a:r>
              <a:rPr lang="en-US" dirty="0" err="1" smtClean="0"/>
              <a:t>gian</a:t>
            </a:r>
            <a:r>
              <a:rPr lang="en-US" dirty="0" smtClean="0"/>
              <a:t> </a:t>
            </a:r>
            <a:r>
              <a:rPr lang="en-US" dirty="0" err="1" smtClean="0"/>
              <a:t>đáp</a:t>
            </a:r>
            <a:r>
              <a:rPr lang="en-US" dirty="0" smtClean="0"/>
              <a:t> </a:t>
            </a:r>
            <a:r>
              <a:rPr lang="en-US" dirty="0" err="1" smtClean="0"/>
              <a:t>ứng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thực</a:t>
            </a:r>
            <a:r>
              <a:rPr lang="en-US" dirty="0" smtClean="0"/>
              <a:t> </a:t>
            </a:r>
            <a:r>
              <a:rPr lang="en-US" dirty="0" err="1" smtClean="0"/>
              <a:t>thi</a:t>
            </a:r>
            <a:r>
              <a:rPr lang="en-US" dirty="0" smtClean="0"/>
              <a:t>) – </a:t>
            </a:r>
            <a:r>
              <a:rPr lang="en-US" dirty="0" err="1" smtClean="0"/>
              <a:t>là</a:t>
            </a:r>
            <a:r>
              <a:rPr lang="en-US" dirty="0" smtClean="0"/>
              <a:t> </a:t>
            </a:r>
            <a:r>
              <a:rPr lang="en-US" dirty="0" err="1" smtClean="0"/>
              <a:t>khoảng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giữa</a:t>
            </a:r>
            <a:r>
              <a:rPr lang="en-US" dirty="0" smtClean="0"/>
              <a:t> </a:t>
            </a:r>
            <a:r>
              <a:rPr lang="en-US" dirty="0" err="1" smtClean="0"/>
              <a:t>thời</a:t>
            </a:r>
            <a:r>
              <a:rPr lang="en-US" dirty="0" smtClean="0"/>
              <a:t> </a:t>
            </a:r>
            <a:r>
              <a:rPr lang="en-US" dirty="0" err="1" smtClean="0"/>
              <a:t>điểm</a:t>
            </a:r>
            <a:r>
              <a:rPr lang="en-US" dirty="0" smtClean="0"/>
              <a:t> </a:t>
            </a:r>
            <a:r>
              <a:rPr lang="en-US" dirty="0" err="1" smtClean="0"/>
              <a:t>bắt</a:t>
            </a:r>
            <a:r>
              <a:rPr lang="en-US" dirty="0" smtClean="0"/>
              <a:t> </a:t>
            </a:r>
            <a:r>
              <a:rPr lang="en-US" dirty="0" err="1" smtClean="0"/>
              <a:t>đầu</a:t>
            </a:r>
            <a:r>
              <a:rPr lang="en-US" dirty="0" smtClean="0"/>
              <a:t> </a:t>
            </a:r>
            <a:r>
              <a:rPr lang="en-US" dirty="0" err="1" smtClean="0"/>
              <a:t>thực</a:t>
            </a:r>
            <a:r>
              <a:rPr lang="en-US" dirty="0" smtClean="0"/>
              <a:t> </a:t>
            </a:r>
            <a:r>
              <a:rPr lang="en-US" dirty="0" err="1" smtClean="0"/>
              <a:t>hiên</a:t>
            </a:r>
            <a:r>
              <a:rPr lang="en-US" dirty="0" smtClean="0"/>
              <a:t> </a:t>
            </a:r>
            <a:r>
              <a:rPr lang="en-US" dirty="0" err="1" smtClean="0"/>
              <a:t>và</a:t>
            </a:r>
            <a:r>
              <a:rPr lang="en-US" dirty="0" smtClean="0"/>
              <a:t> </a:t>
            </a:r>
            <a:r>
              <a:rPr lang="en-US" dirty="0" err="1" smtClean="0"/>
              <a:t>thời</a:t>
            </a:r>
            <a:r>
              <a:rPr lang="en-US" dirty="0" smtClean="0"/>
              <a:t> </a:t>
            </a:r>
            <a:r>
              <a:rPr lang="en-US" dirty="0" err="1" smtClean="0"/>
              <a:t>điểm</a:t>
            </a:r>
            <a:r>
              <a:rPr lang="en-US" dirty="0" smtClean="0"/>
              <a:t> </a:t>
            </a:r>
            <a:r>
              <a:rPr lang="en-US" dirty="0" err="1" smtClean="0"/>
              <a:t>hoàn</a:t>
            </a:r>
            <a:r>
              <a:rPr lang="en-US" dirty="0" smtClean="0"/>
              <a:t> </a:t>
            </a:r>
            <a:r>
              <a:rPr lang="en-US" dirty="0" err="1" smtClean="0"/>
              <a:t>thành</a:t>
            </a:r>
            <a:r>
              <a:rPr lang="en-US" dirty="0" smtClean="0"/>
              <a:t> </a:t>
            </a:r>
            <a:r>
              <a:rPr lang="en-US" dirty="0" err="1" smtClean="0"/>
              <a:t>một</a:t>
            </a:r>
            <a:r>
              <a:rPr lang="en-US" dirty="0" smtClean="0"/>
              <a:t> </a:t>
            </a:r>
            <a:r>
              <a:rPr lang="en-US" dirty="0" err="1" smtClean="0"/>
              <a:t>nhiệm</a:t>
            </a:r>
            <a:r>
              <a:rPr lang="en-US" dirty="0" smtClean="0"/>
              <a:t> </a:t>
            </a:r>
            <a:r>
              <a:rPr lang="en-US" dirty="0" err="1" smtClean="0"/>
              <a:t>vụ</a:t>
            </a:r>
            <a:r>
              <a:rPr lang="en-US" dirty="0" smtClean="0"/>
              <a:t>. </a:t>
            </a:r>
            <a:r>
              <a:rPr lang="en-US" dirty="0" err="1" smtClean="0"/>
              <a:t>Thông</a:t>
            </a:r>
            <a:r>
              <a:rPr lang="en-US" dirty="0" smtClean="0"/>
              <a:t> </a:t>
            </a:r>
            <a:r>
              <a:rPr lang="en-US" dirty="0" err="1" smtClean="0"/>
              <a:t>lượng</a:t>
            </a:r>
            <a:r>
              <a:rPr lang="en-US" dirty="0" smtClean="0"/>
              <a:t> (</a:t>
            </a:r>
            <a:r>
              <a:rPr lang="en-US" dirty="0" err="1" smtClean="0"/>
              <a:t>dải</a:t>
            </a:r>
            <a:r>
              <a:rPr lang="en-US" dirty="0" smtClean="0"/>
              <a:t> </a:t>
            </a:r>
            <a:r>
              <a:rPr lang="en-US" dirty="0" err="1" smtClean="0"/>
              <a:t>thông</a:t>
            </a:r>
            <a:r>
              <a:rPr lang="en-US" dirty="0" smtClean="0"/>
              <a:t>) </a:t>
            </a:r>
            <a:r>
              <a:rPr lang="en-US" dirty="0" err="1" smtClean="0"/>
              <a:t>là</a:t>
            </a:r>
            <a:r>
              <a:rPr lang="en-US" dirty="0" smtClean="0"/>
              <a:t> </a:t>
            </a:r>
            <a:r>
              <a:rPr lang="en-US" dirty="0" err="1" smtClean="0"/>
              <a:t>tổng</a:t>
            </a:r>
            <a:r>
              <a:rPr lang="en-US" dirty="0" smtClean="0"/>
              <a:t> </a:t>
            </a:r>
            <a:r>
              <a:rPr lang="en-US" dirty="0" err="1" smtClean="0"/>
              <a:t>số</a:t>
            </a:r>
            <a:r>
              <a:rPr lang="en-US" dirty="0" smtClean="0"/>
              <a:t> </a:t>
            </a:r>
            <a:r>
              <a:rPr lang="en-US" dirty="0" err="1" smtClean="0"/>
              <a:t>nhiệm</a:t>
            </a:r>
            <a:r>
              <a:rPr lang="en-US" dirty="0" smtClean="0"/>
              <a:t> </a:t>
            </a:r>
            <a:r>
              <a:rPr lang="en-US" dirty="0" err="1" smtClean="0"/>
              <a:t>vụ</a:t>
            </a:r>
            <a:r>
              <a:rPr lang="en-US" dirty="0" smtClean="0"/>
              <a:t> </a:t>
            </a:r>
            <a:r>
              <a:rPr lang="en-US" dirty="0" err="1" smtClean="0"/>
              <a:t>có</a:t>
            </a:r>
            <a:r>
              <a:rPr lang="en-US" dirty="0" smtClean="0"/>
              <a:t> </a:t>
            </a:r>
            <a:r>
              <a:rPr lang="en-US" dirty="0" err="1" smtClean="0"/>
              <a:t>thể</a:t>
            </a:r>
            <a:r>
              <a:rPr lang="en-US" dirty="0" smtClean="0"/>
              <a:t> </a:t>
            </a:r>
            <a:r>
              <a:rPr lang="en-US" dirty="0" err="1" smtClean="0"/>
              <a:t>được</a:t>
            </a:r>
            <a:r>
              <a:rPr lang="en-US" dirty="0" smtClean="0"/>
              <a:t> </a:t>
            </a:r>
            <a:r>
              <a:rPr lang="en-US" dirty="0" err="1" smtClean="0"/>
              <a:t>hoàn</a:t>
            </a:r>
            <a:r>
              <a:rPr lang="en-US" dirty="0" smtClean="0"/>
              <a:t> </a:t>
            </a:r>
            <a:r>
              <a:rPr lang="en-US" dirty="0" err="1" smtClean="0"/>
              <a:t>thành</a:t>
            </a:r>
            <a:r>
              <a:rPr lang="en-US" dirty="0" smtClean="0"/>
              <a:t> </a:t>
            </a:r>
            <a:r>
              <a:rPr lang="en-US" dirty="0" err="1" smtClean="0"/>
              <a:t>trong</a:t>
            </a:r>
            <a:r>
              <a:rPr lang="en-US" dirty="0" smtClean="0"/>
              <a:t> 1 </a:t>
            </a:r>
            <a:r>
              <a:rPr lang="en-US" dirty="0" err="1" smtClean="0"/>
              <a:t>khoảng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Khi</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cùng</a:t>
            </a:r>
            <a:r>
              <a:rPr lang="en-US" dirty="0" smtClean="0"/>
              <a:t> 1 </a:t>
            </a:r>
            <a:r>
              <a:rPr lang="en-US" dirty="0" err="1" smtClean="0"/>
              <a:t>nhiệm</a:t>
            </a:r>
            <a:r>
              <a:rPr lang="en-US" dirty="0" smtClean="0"/>
              <a:t> </a:t>
            </a:r>
            <a:r>
              <a:rPr lang="en-US" dirty="0" err="1" smtClean="0"/>
              <a:t>vụ</a:t>
            </a:r>
            <a:r>
              <a:rPr lang="en-US" dirty="0" smtClean="0"/>
              <a:t> </a:t>
            </a:r>
            <a:r>
              <a:rPr lang="en-US" dirty="0" err="1" smtClean="0"/>
              <a:t>trên</a:t>
            </a:r>
            <a:r>
              <a:rPr lang="en-US" dirty="0" smtClean="0"/>
              <a:t> 2 </a:t>
            </a:r>
            <a:r>
              <a:rPr lang="en-US" dirty="0" err="1" smtClean="0"/>
              <a:t>máy</a:t>
            </a:r>
            <a:r>
              <a:rPr lang="en-US" dirty="0" smtClean="0"/>
              <a:t> </a:t>
            </a:r>
            <a:r>
              <a:rPr lang="en-US" dirty="0" err="1" smtClean="0"/>
              <a:t>tính</a:t>
            </a:r>
            <a:r>
              <a:rPr lang="en-US" dirty="0" smtClean="0"/>
              <a:t> </a:t>
            </a:r>
            <a:r>
              <a:rPr lang="en-US" dirty="0" err="1" smtClean="0"/>
              <a:t>để</a:t>
            </a:r>
            <a:r>
              <a:rPr lang="en-US" dirty="0" smtClean="0"/>
              <a:t> </a:t>
            </a:r>
            <a:r>
              <a:rPr lang="en-US" dirty="0" err="1" smtClean="0"/>
              <a:t>bàn</a:t>
            </a:r>
            <a:r>
              <a:rPr lang="en-US" dirty="0" smtClean="0"/>
              <a:t>, ta </a:t>
            </a:r>
            <a:r>
              <a:rPr lang="en-US" dirty="0" err="1" smtClean="0"/>
              <a:t>có</a:t>
            </a:r>
            <a:r>
              <a:rPr lang="en-US" dirty="0" smtClean="0"/>
              <a:t> </a:t>
            </a:r>
            <a:r>
              <a:rPr lang="en-US" dirty="0" err="1" smtClean="0"/>
              <a:t>thể</a:t>
            </a:r>
            <a:r>
              <a:rPr lang="en-US" dirty="0" smtClean="0"/>
              <a:t> </a:t>
            </a:r>
            <a:r>
              <a:rPr lang="en-US" dirty="0" err="1" smtClean="0"/>
              <a:t>nói</a:t>
            </a:r>
            <a:r>
              <a:rPr lang="en-US" dirty="0" smtClean="0"/>
              <a:t> </a:t>
            </a:r>
            <a:r>
              <a:rPr lang="en-US" dirty="0" err="1" smtClean="0"/>
              <a:t>máy</a:t>
            </a:r>
            <a:r>
              <a:rPr lang="en-US" dirty="0" smtClean="0"/>
              <a:t> </a:t>
            </a:r>
            <a:r>
              <a:rPr lang="en-US" dirty="0" err="1" smtClean="0"/>
              <a:t>tính</a:t>
            </a:r>
            <a:r>
              <a:rPr lang="en-US" dirty="0" smtClean="0"/>
              <a:t> </a:t>
            </a:r>
            <a:r>
              <a:rPr lang="en-US" dirty="0" err="1" smtClean="0"/>
              <a:t>nhanh</a:t>
            </a:r>
            <a:r>
              <a:rPr lang="en-US" dirty="0" smtClean="0"/>
              <a:t> </a:t>
            </a:r>
            <a:r>
              <a:rPr lang="en-US" dirty="0" err="1" smtClean="0"/>
              <a:t>hơn</a:t>
            </a:r>
            <a:r>
              <a:rPr lang="en-US" dirty="0" smtClean="0"/>
              <a:t> (</a:t>
            </a:r>
            <a:r>
              <a:rPr lang="en-US" dirty="0" err="1" smtClean="0"/>
              <a:t>có</a:t>
            </a:r>
            <a:r>
              <a:rPr lang="en-US" dirty="0" smtClean="0"/>
              <a:t> </a:t>
            </a:r>
            <a:r>
              <a:rPr lang="en-US" dirty="0" err="1" smtClean="0"/>
              <a:t>hiệu</a:t>
            </a:r>
            <a:r>
              <a:rPr lang="en-US" dirty="0" smtClean="0"/>
              <a:t> </a:t>
            </a:r>
            <a:r>
              <a:rPr lang="en-US" dirty="0" err="1" smtClean="0"/>
              <a:t>năng</a:t>
            </a:r>
            <a:r>
              <a:rPr lang="en-US" dirty="0" smtClean="0"/>
              <a:t> </a:t>
            </a:r>
            <a:r>
              <a:rPr lang="en-US" dirty="0" err="1" smtClean="0"/>
              <a:t>cao</a:t>
            </a:r>
            <a:r>
              <a:rPr lang="en-US" dirty="0" smtClean="0"/>
              <a:t> </a:t>
            </a:r>
            <a:r>
              <a:rPr lang="en-US" dirty="0" err="1" smtClean="0"/>
              <a:t>hơn</a:t>
            </a:r>
            <a:r>
              <a:rPr lang="en-US" dirty="0" smtClean="0"/>
              <a:t>) </a:t>
            </a:r>
            <a:r>
              <a:rPr lang="en-US" dirty="0" err="1" smtClean="0"/>
              <a:t>là</a:t>
            </a:r>
            <a:r>
              <a:rPr lang="en-US" dirty="0" smtClean="0"/>
              <a:t> </a:t>
            </a:r>
            <a:r>
              <a:rPr lang="en-US" dirty="0" err="1" smtClean="0"/>
              <a:t>mày</a:t>
            </a:r>
            <a:r>
              <a:rPr lang="en-US" dirty="0" smtClean="0"/>
              <a:t> </a:t>
            </a:r>
            <a:r>
              <a:rPr lang="en-US" dirty="0" err="1" smtClean="0"/>
              <a:t>tính</a:t>
            </a:r>
            <a:r>
              <a:rPr lang="en-US" dirty="0" smtClean="0"/>
              <a:t> </a:t>
            </a:r>
            <a:r>
              <a:rPr lang="en-US" dirty="0" err="1" smtClean="0"/>
              <a:t>hoàn</a:t>
            </a:r>
            <a:r>
              <a:rPr lang="en-US" dirty="0" smtClean="0"/>
              <a:t> </a:t>
            </a:r>
            <a:r>
              <a:rPr lang="en-US" dirty="0" err="1" smtClean="0"/>
              <a:t>thành</a:t>
            </a:r>
            <a:r>
              <a:rPr lang="en-US" dirty="0" smtClean="0"/>
              <a:t> </a:t>
            </a:r>
            <a:r>
              <a:rPr lang="en-US" dirty="0" err="1" smtClean="0"/>
              <a:t>nhiệm</a:t>
            </a:r>
            <a:r>
              <a:rPr lang="en-US" dirty="0" smtClean="0"/>
              <a:t> </a:t>
            </a:r>
            <a:r>
              <a:rPr lang="en-US" dirty="0" err="1" smtClean="0"/>
              <a:t>vụ</a:t>
            </a:r>
            <a:r>
              <a:rPr lang="en-US" dirty="0" smtClean="0"/>
              <a:t> </a:t>
            </a:r>
            <a:r>
              <a:rPr lang="en-US" dirty="0" err="1" smtClean="0"/>
              <a:t>trước</a:t>
            </a:r>
            <a:r>
              <a:rPr lang="en-US" dirty="0" smtClean="0"/>
              <a:t>. </a:t>
            </a:r>
            <a:r>
              <a:rPr lang="en-US" dirty="0" err="1" smtClean="0"/>
              <a:t>Nhưng</a:t>
            </a:r>
            <a:r>
              <a:rPr lang="en-US" dirty="0" smtClean="0"/>
              <a:t> </a:t>
            </a:r>
            <a:r>
              <a:rPr lang="en-US" dirty="0" err="1" smtClean="0"/>
              <a:t>với</a:t>
            </a:r>
            <a:r>
              <a:rPr lang="en-US" dirty="0" smtClean="0"/>
              <a:t> 1 </a:t>
            </a:r>
            <a:r>
              <a:rPr lang="en-US" dirty="0" err="1" smtClean="0"/>
              <a:t>trung</a:t>
            </a:r>
            <a:r>
              <a:rPr lang="en-US" dirty="0" smtClean="0"/>
              <a:t> </a:t>
            </a:r>
            <a:r>
              <a:rPr lang="en-US" dirty="0" err="1" smtClean="0"/>
              <a:t>tâm</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gồm</a:t>
            </a:r>
            <a:r>
              <a:rPr lang="en-US" dirty="0" smtClean="0"/>
              <a:t> </a:t>
            </a:r>
            <a:r>
              <a:rPr lang="en-US" dirty="0" err="1" smtClean="0"/>
              <a:t>nhiều</a:t>
            </a:r>
            <a:r>
              <a:rPr lang="en-US" dirty="0" smtClean="0"/>
              <a:t> </a:t>
            </a:r>
            <a:r>
              <a:rPr lang="en-US" dirty="0" err="1" smtClean="0"/>
              <a:t>máy</a:t>
            </a:r>
            <a:r>
              <a:rPr lang="en-US" dirty="0" smtClean="0"/>
              <a:t> </a:t>
            </a:r>
            <a:r>
              <a:rPr lang="en-US" dirty="0" err="1" smtClean="0"/>
              <a:t>chủ</a:t>
            </a:r>
            <a:r>
              <a:rPr lang="en-US" dirty="0" smtClean="0"/>
              <a:t> </a:t>
            </a:r>
            <a:r>
              <a:rPr lang="en-US" dirty="0" err="1" smtClean="0"/>
              <a:t>phục</a:t>
            </a:r>
            <a:r>
              <a:rPr lang="en-US" dirty="0" smtClean="0"/>
              <a:t> </a:t>
            </a:r>
            <a:r>
              <a:rPr lang="en-US" dirty="0" err="1" smtClean="0"/>
              <a:t>vụ</a:t>
            </a:r>
            <a:r>
              <a:rPr lang="en-US" dirty="0" smtClean="0"/>
              <a:t> </a:t>
            </a:r>
            <a:r>
              <a:rPr lang="en-US" dirty="0" err="1" smtClean="0"/>
              <a:t>các</a:t>
            </a:r>
            <a:r>
              <a:rPr lang="en-US" dirty="0" smtClean="0"/>
              <a:t> </a:t>
            </a:r>
            <a:r>
              <a:rPr lang="en-US" dirty="0" err="1" smtClean="0"/>
              <a:t>nhiệm</a:t>
            </a:r>
            <a:r>
              <a:rPr lang="en-US" dirty="0" smtClean="0"/>
              <a:t> </a:t>
            </a:r>
            <a:r>
              <a:rPr lang="en-US" dirty="0" err="1" smtClean="0"/>
              <a:t>vụ</a:t>
            </a:r>
            <a:r>
              <a:rPr lang="en-US" dirty="0" smtClean="0"/>
              <a:t> </a:t>
            </a:r>
            <a:r>
              <a:rPr lang="en-US" dirty="0" err="1" smtClean="0"/>
              <a:t>của</a:t>
            </a:r>
            <a:r>
              <a:rPr lang="en-US" dirty="0" smtClean="0"/>
              <a:t> </a:t>
            </a:r>
            <a:r>
              <a:rPr lang="en-US" dirty="0" err="1" smtClean="0"/>
              <a:t>nhiều</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thì</a:t>
            </a:r>
            <a:r>
              <a:rPr lang="en-US" dirty="0" smtClean="0"/>
              <a:t> </a:t>
            </a:r>
            <a:r>
              <a:rPr lang="en-US" dirty="0" err="1" smtClean="0"/>
              <a:t>máy</a:t>
            </a:r>
            <a:r>
              <a:rPr lang="en-US" dirty="0" smtClean="0"/>
              <a:t> </a:t>
            </a:r>
            <a:r>
              <a:rPr lang="en-US" dirty="0" err="1" smtClean="0"/>
              <a:t>chủ</a:t>
            </a:r>
            <a:r>
              <a:rPr lang="en-US" dirty="0" smtClean="0"/>
              <a:t> </a:t>
            </a:r>
            <a:r>
              <a:rPr lang="en-US" dirty="0" err="1" smtClean="0"/>
              <a:t>nào</a:t>
            </a:r>
            <a:r>
              <a:rPr lang="en-US" dirty="0" smtClean="0"/>
              <a:t> </a:t>
            </a:r>
            <a:r>
              <a:rPr lang="en-US" dirty="0" err="1" smtClean="0"/>
              <a:t>hoàn</a:t>
            </a:r>
            <a:r>
              <a:rPr lang="en-US" dirty="0" smtClean="0"/>
              <a:t> </a:t>
            </a:r>
            <a:r>
              <a:rPr lang="en-US" dirty="0" err="1" smtClean="0"/>
              <a:t>thành</a:t>
            </a:r>
            <a:r>
              <a:rPr lang="en-US" dirty="0" smtClean="0"/>
              <a:t> </a:t>
            </a:r>
            <a:r>
              <a:rPr lang="en-US" dirty="0" err="1" smtClean="0"/>
              <a:t>được</a:t>
            </a:r>
            <a:r>
              <a:rPr lang="en-US" dirty="0" smtClean="0"/>
              <a:t> </a:t>
            </a:r>
            <a:r>
              <a:rPr lang="en-US" dirty="0" err="1" smtClean="0"/>
              <a:t>nhiều</a:t>
            </a:r>
            <a:r>
              <a:rPr lang="en-US" dirty="0" smtClean="0"/>
              <a:t> </a:t>
            </a:r>
            <a:r>
              <a:rPr lang="en-US" dirty="0" err="1" smtClean="0"/>
              <a:t>nhiệm</a:t>
            </a:r>
            <a:r>
              <a:rPr lang="en-US" dirty="0" smtClean="0"/>
              <a:t> </a:t>
            </a:r>
            <a:r>
              <a:rPr lang="en-US" dirty="0" err="1" smtClean="0"/>
              <a:t>vụ</a:t>
            </a:r>
            <a:r>
              <a:rPr lang="en-US" dirty="0" smtClean="0"/>
              <a:t> </a:t>
            </a:r>
            <a:r>
              <a:rPr lang="en-US" dirty="0" err="1" smtClean="0"/>
              <a:t>nhất</a:t>
            </a:r>
            <a:r>
              <a:rPr lang="en-US" dirty="0" smtClean="0"/>
              <a:t> </a:t>
            </a:r>
            <a:r>
              <a:rPr lang="en-US" dirty="0" err="1" smtClean="0"/>
              <a:t>sẽ</a:t>
            </a:r>
            <a:r>
              <a:rPr lang="en-US" dirty="0" smtClean="0"/>
              <a:t> </a:t>
            </a:r>
            <a:r>
              <a:rPr lang="en-US" dirty="0" err="1" smtClean="0"/>
              <a:t>là</a:t>
            </a:r>
            <a:r>
              <a:rPr lang="en-US" dirty="0" smtClean="0"/>
              <a:t> </a:t>
            </a:r>
            <a:r>
              <a:rPr lang="en-US" dirty="0" err="1" smtClean="0"/>
              <a:t>máy</a:t>
            </a:r>
            <a:r>
              <a:rPr lang="en-US" dirty="0" smtClean="0"/>
              <a:t> </a:t>
            </a:r>
            <a:r>
              <a:rPr lang="en-US" dirty="0" err="1" smtClean="0"/>
              <a:t>chủ</a:t>
            </a:r>
            <a:r>
              <a:rPr lang="en-US" dirty="0" smtClean="0"/>
              <a:t> </a:t>
            </a:r>
            <a:r>
              <a:rPr lang="en-US" dirty="0" err="1" smtClean="0"/>
              <a:t>nhanh</a:t>
            </a:r>
            <a:r>
              <a:rPr lang="en-US" dirty="0" smtClean="0"/>
              <a:t> </a:t>
            </a:r>
            <a:r>
              <a:rPr lang="en-US" dirty="0" err="1" smtClean="0"/>
              <a:t>nhất</a:t>
            </a:r>
            <a:r>
              <a:rPr lang="en-US" dirty="0" smtClean="0"/>
              <a:t> </a:t>
            </a:r>
            <a:r>
              <a:rPr lang="en-US" dirty="0" err="1" smtClean="0"/>
              <a:t>và</a:t>
            </a:r>
            <a:r>
              <a:rPr lang="en-US" dirty="0" smtClean="0"/>
              <a:t> </a:t>
            </a:r>
            <a:r>
              <a:rPr lang="en-US" dirty="0" err="1" smtClean="0"/>
              <a:t>có</a:t>
            </a:r>
            <a:r>
              <a:rPr lang="en-US" dirty="0" smtClean="0"/>
              <a:t> </a:t>
            </a:r>
            <a:r>
              <a:rPr lang="en-US" dirty="0" err="1" smtClean="0"/>
              <a:t>hiệu</a:t>
            </a:r>
            <a:r>
              <a:rPr lang="en-US" dirty="0" smtClean="0"/>
              <a:t> </a:t>
            </a:r>
            <a:r>
              <a:rPr lang="en-US" dirty="0" err="1" smtClean="0"/>
              <a:t>năng</a:t>
            </a:r>
            <a:r>
              <a:rPr lang="en-US" dirty="0" smtClean="0"/>
              <a:t> </a:t>
            </a:r>
            <a:r>
              <a:rPr lang="en-US" dirty="0" err="1" smtClean="0"/>
              <a:t>cao</a:t>
            </a:r>
            <a:r>
              <a:rPr lang="en-US" dirty="0" smtClean="0"/>
              <a:t> </a:t>
            </a:r>
            <a:r>
              <a:rPr lang="en-US" dirty="0" err="1" smtClean="0"/>
              <a:t>hơn</a:t>
            </a:r>
            <a:r>
              <a:rPr lang="en-US" dirty="0" smtClean="0"/>
              <a:t>.</a:t>
            </a:r>
          </a:p>
          <a:p>
            <a:pPr defTabSz="881390">
              <a:defRPr/>
            </a:pPr>
            <a:r>
              <a:rPr lang="en-US" dirty="0" err="1" smtClean="0"/>
              <a:t>Là</a:t>
            </a:r>
            <a:r>
              <a:rPr lang="en-US" dirty="0" smtClean="0"/>
              <a:t> </a:t>
            </a:r>
            <a:r>
              <a:rPr lang="en-US" dirty="0" err="1" smtClean="0"/>
              <a:t>một</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đơn</a:t>
            </a:r>
            <a:r>
              <a:rPr lang="en-US" dirty="0" smtClean="0"/>
              <a:t> </a:t>
            </a:r>
            <a:r>
              <a:rPr lang="en-US" dirty="0" err="1" smtClean="0"/>
              <a:t>lẻ</a:t>
            </a:r>
            <a:r>
              <a:rPr lang="en-US" dirty="0" smtClean="0"/>
              <a:t>, ta </a:t>
            </a:r>
            <a:r>
              <a:rPr lang="en-US" dirty="0" err="1" smtClean="0"/>
              <a:t>thường</a:t>
            </a:r>
            <a:r>
              <a:rPr lang="en-US" dirty="0" smtClean="0"/>
              <a:t> </a:t>
            </a:r>
            <a:r>
              <a:rPr lang="en-US" dirty="0" err="1" smtClean="0"/>
              <a:t>quan</a:t>
            </a:r>
            <a:r>
              <a:rPr lang="en-US" dirty="0" smtClean="0"/>
              <a:t> </a:t>
            </a:r>
            <a:r>
              <a:rPr lang="en-US" dirty="0" err="1" smtClean="0"/>
              <a:t>tâm</a:t>
            </a:r>
            <a:r>
              <a:rPr lang="en-US" dirty="0" smtClean="0"/>
              <a:t> </a:t>
            </a:r>
            <a:r>
              <a:rPr lang="en-US" dirty="0" err="1" smtClean="0"/>
              <a:t>đến</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đáp</a:t>
            </a:r>
            <a:r>
              <a:rPr lang="en-US" dirty="0" smtClean="0"/>
              <a:t> </a:t>
            </a:r>
            <a:r>
              <a:rPr lang="en-US" dirty="0" err="1" smtClean="0"/>
              <a:t>ứng</a:t>
            </a:r>
            <a:r>
              <a:rPr lang="en-US" dirty="0" smtClean="0"/>
              <a:t>. </a:t>
            </a:r>
            <a:r>
              <a:rPr lang="en-US" dirty="0" err="1" smtClean="0"/>
              <a:t>Trong</a:t>
            </a:r>
            <a:r>
              <a:rPr lang="en-US" dirty="0" smtClean="0"/>
              <a:t> </a:t>
            </a:r>
            <a:r>
              <a:rPr lang="en-US" dirty="0" err="1" smtClean="0"/>
              <a:t>khi</a:t>
            </a:r>
            <a:r>
              <a:rPr lang="en-US" dirty="0" smtClean="0"/>
              <a:t> </a:t>
            </a:r>
            <a:r>
              <a:rPr lang="en-US" dirty="0" err="1" smtClean="0"/>
              <a:t>thông</a:t>
            </a:r>
            <a:r>
              <a:rPr lang="en-US" dirty="0" smtClean="0"/>
              <a:t> </a:t>
            </a:r>
            <a:r>
              <a:rPr lang="en-US" dirty="0" err="1" smtClean="0"/>
              <a:t>lượng</a:t>
            </a:r>
            <a:r>
              <a:rPr lang="en-US" dirty="0" smtClean="0"/>
              <a:t> </a:t>
            </a:r>
            <a:r>
              <a:rPr lang="en-US" dirty="0" err="1" smtClean="0"/>
              <a:t>lại</a:t>
            </a:r>
            <a:r>
              <a:rPr lang="en-US" dirty="0" smtClean="0"/>
              <a:t> </a:t>
            </a:r>
            <a:r>
              <a:rPr lang="en-US" dirty="0" err="1" smtClean="0"/>
              <a:t>được</a:t>
            </a:r>
            <a:r>
              <a:rPr lang="en-US" dirty="0" smtClean="0"/>
              <a:t> </a:t>
            </a:r>
            <a:r>
              <a:rPr lang="en-US" dirty="0" err="1" smtClean="0"/>
              <a:t>quan</a:t>
            </a:r>
            <a:r>
              <a:rPr lang="en-US" dirty="0" smtClean="0"/>
              <a:t> </a:t>
            </a:r>
            <a:r>
              <a:rPr lang="en-US" dirty="0" err="1" smtClean="0"/>
              <a:t>tâm</a:t>
            </a:r>
            <a:r>
              <a:rPr lang="en-US" dirty="0" smtClean="0"/>
              <a:t> </a:t>
            </a:r>
            <a:r>
              <a:rPr lang="en-US" dirty="0" err="1" smtClean="0"/>
              <a:t>bởi</a:t>
            </a:r>
            <a:r>
              <a:rPr lang="en-US" dirty="0" smtClean="0"/>
              <a:t> </a:t>
            </a:r>
            <a:r>
              <a:rPr lang="en-US" dirty="0" err="1" smtClean="0"/>
              <a:t>những</a:t>
            </a:r>
            <a:r>
              <a:rPr lang="en-US" dirty="0" smtClean="0"/>
              <a:t> </a:t>
            </a:r>
            <a:r>
              <a:rPr lang="en-US" dirty="0" err="1" smtClean="0"/>
              <a:t>người</a:t>
            </a:r>
            <a:r>
              <a:rPr lang="en-US" dirty="0" smtClean="0"/>
              <a:t> </a:t>
            </a:r>
            <a:r>
              <a:rPr lang="en-US" dirty="0" err="1" smtClean="0"/>
              <a:t>điều</a:t>
            </a:r>
            <a:r>
              <a:rPr lang="en-US" dirty="0" smtClean="0"/>
              <a:t> </a:t>
            </a:r>
            <a:r>
              <a:rPr lang="en-US" dirty="0" err="1" smtClean="0"/>
              <a:t>hành</a:t>
            </a:r>
            <a:r>
              <a:rPr lang="en-US" dirty="0" smtClean="0"/>
              <a:t> </a:t>
            </a:r>
            <a:r>
              <a:rPr lang="en-US" dirty="0" err="1" smtClean="0"/>
              <a:t>trung</a:t>
            </a:r>
            <a:r>
              <a:rPr lang="en-US" dirty="0" smtClean="0"/>
              <a:t> </a:t>
            </a:r>
            <a:r>
              <a:rPr lang="en-US" dirty="0" err="1" smtClean="0"/>
              <a:t>tâm</a:t>
            </a:r>
            <a:r>
              <a:rPr lang="en-US" dirty="0" smtClean="0"/>
              <a:t> </a:t>
            </a:r>
            <a:r>
              <a:rPr lang="en-US" dirty="0" err="1" smtClean="0"/>
              <a:t>dữ</a:t>
            </a:r>
            <a:r>
              <a:rPr lang="en-US" dirty="0" smtClean="0"/>
              <a:t> </a:t>
            </a:r>
            <a:r>
              <a:rPr lang="en-US" dirty="0" err="1" smtClean="0"/>
              <a:t>liệu</a:t>
            </a:r>
            <a:r>
              <a:rPr lang="en-US" dirty="0" smtClean="0"/>
              <a:t>.</a:t>
            </a:r>
          </a:p>
          <a:p>
            <a:pPr defTabSz="881390">
              <a:defRPr/>
            </a:pPr>
            <a:r>
              <a:rPr lang="en-US" dirty="0" err="1" smtClean="0"/>
              <a:t>Hơn</a:t>
            </a:r>
            <a:r>
              <a:rPr lang="en-US" dirty="0" smtClean="0"/>
              <a:t> </a:t>
            </a:r>
            <a:r>
              <a:rPr lang="en-US" dirty="0" err="1" smtClean="0"/>
              <a:t>nữa</a:t>
            </a:r>
            <a:r>
              <a:rPr lang="en-US" dirty="0" smtClean="0"/>
              <a:t>, </a:t>
            </a:r>
            <a:r>
              <a:rPr lang="en-US" dirty="0" err="1" smtClean="0"/>
              <a:t>cần</a:t>
            </a:r>
            <a:r>
              <a:rPr lang="en-US" dirty="0" smtClean="0"/>
              <a:t> </a:t>
            </a:r>
            <a:r>
              <a:rPr lang="en-US" dirty="0" err="1" smtClean="0"/>
              <a:t>chú</a:t>
            </a:r>
            <a:r>
              <a:rPr lang="en-US" dirty="0" smtClean="0"/>
              <a:t> </a:t>
            </a:r>
            <a:r>
              <a:rPr lang="en-US" dirty="0" err="1" smtClean="0"/>
              <a:t>ý</a:t>
            </a:r>
            <a:r>
              <a:rPr lang="en-US" dirty="0" smtClean="0"/>
              <a:t> </a:t>
            </a:r>
            <a:r>
              <a:rPr lang="en-US" dirty="0" err="1" smtClean="0"/>
              <a:t>rằng</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hiệu</a:t>
            </a:r>
            <a:r>
              <a:rPr lang="en-US" dirty="0" smtClean="0"/>
              <a:t> </a:t>
            </a:r>
            <a:r>
              <a:rPr lang="en-US" dirty="0" err="1" smtClean="0"/>
              <a:t>năng</a:t>
            </a:r>
            <a:r>
              <a:rPr lang="en-US" dirty="0" smtClean="0"/>
              <a:t> </a:t>
            </a:r>
            <a:r>
              <a:rPr lang="en-US" dirty="0" err="1" smtClean="0"/>
              <a:t>của</a:t>
            </a:r>
            <a:r>
              <a:rPr lang="en-US" dirty="0" smtClean="0"/>
              <a:t> 1 </a:t>
            </a:r>
            <a:r>
              <a:rPr lang="en-US" dirty="0" err="1" smtClean="0"/>
              <a:t>máy</a:t>
            </a:r>
            <a:r>
              <a:rPr lang="en-US" dirty="0" smtClean="0"/>
              <a:t> </a:t>
            </a:r>
            <a:r>
              <a:rPr lang="en-US" dirty="0" err="1" smtClean="0"/>
              <a:t>tính</a:t>
            </a:r>
            <a:r>
              <a:rPr lang="en-US" dirty="0" smtClean="0"/>
              <a:t> </a:t>
            </a:r>
            <a:r>
              <a:rPr lang="en-US" dirty="0" err="1" smtClean="0"/>
              <a:t>có</a:t>
            </a:r>
            <a:r>
              <a:rPr lang="en-US" dirty="0" smtClean="0"/>
              <a:t> </a:t>
            </a:r>
            <a:r>
              <a:rPr lang="en-US" dirty="0" err="1" smtClean="0"/>
              <a:t>thể</a:t>
            </a:r>
            <a:r>
              <a:rPr lang="en-US" dirty="0" smtClean="0"/>
              <a:t> </a:t>
            </a:r>
            <a:r>
              <a:rPr lang="en-US" dirty="0" err="1" smtClean="0"/>
              <a:t>không</a:t>
            </a:r>
            <a:r>
              <a:rPr lang="en-US" dirty="0" smtClean="0"/>
              <a:t> </a:t>
            </a:r>
            <a:r>
              <a:rPr lang="en-US" dirty="0" err="1" smtClean="0"/>
              <a:t>chỉ</a:t>
            </a:r>
            <a:r>
              <a:rPr lang="en-US" dirty="0" smtClean="0"/>
              <a:t> </a:t>
            </a:r>
            <a:r>
              <a:rPr lang="en-US" dirty="0" err="1" smtClean="0"/>
              <a:t>là</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của</a:t>
            </a:r>
            <a:r>
              <a:rPr lang="en-US" dirty="0" smtClean="0"/>
              <a:t> </a:t>
            </a:r>
            <a:r>
              <a:rPr lang="en-US" dirty="0" err="1" smtClean="0"/>
              <a:t>nó</a:t>
            </a:r>
            <a:r>
              <a:rPr lang="en-US" dirty="0" smtClean="0"/>
              <a:t> </a:t>
            </a:r>
            <a:r>
              <a:rPr lang="en-US" dirty="0" err="1" smtClean="0"/>
              <a:t>mà</a:t>
            </a:r>
            <a:r>
              <a:rPr lang="en-US" dirty="0" smtClean="0"/>
              <a:t> </a:t>
            </a:r>
            <a:r>
              <a:rPr lang="en-US" dirty="0" err="1" smtClean="0"/>
              <a:t>còn</a:t>
            </a:r>
            <a:r>
              <a:rPr lang="en-US" dirty="0" smtClean="0"/>
              <a:t> </a:t>
            </a:r>
            <a:r>
              <a:rPr lang="en-US" dirty="0" err="1" smtClean="0"/>
              <a:t>có</a:t>
            </a:r>
            <a:r>
              <a:rPr lang="en-US" dirty="0" smtClean="0"/>
              <a:t> </a:t>
            </a:r>
            <a:r>
              <a:rPr lang="en-US" dirty="0" err="1" smtClean="0"/>
              <a:t>thể</a:t>
            </a:r>
            <a:r>
              <a:rPr lang="en-US" dirty="0" smtClean="0"/>
              <a:t> </a:t>
            </a:r>
            <a:r>
              <a:rPr lang="en-US" dirty="0" err="1" smtClean="0"/>
              <a:t>là</a:t>
            </a:r>
            <a:r>
              <a:rPr lang="en-US" dirty="0" smtClean="0"/>
              <a:t> </a:t>
            </a:r>
            <a:r>
              <a:rPr lang="en-US" dirty="0" err="1" smtClean="0"/>
              <a:t>mức</a:t>
            </a:r>
            <a:r>
              <a:rPr lang="en-US" dirty="0" smtClean="0"/>
              <a:t> </a:t>
            </a:r>
            <a:r>
              <a:rPr lang="en-US" dirty="0" err="1" smtClean="0"/>
              <a:t>tiêu</a:t>
            </a:r>
            <a:r>
              <a:rPr lang="en-US" dirty="0" smtClean="0"/>
              <a:t> </a:t>
            </a:r>
            <a:r>
              <a:rPr lang="en-US" dirty="0" err="1" smtClean="0"/>
              <a:t>thụ</a:t>
            </a:r>
            <a:r>
              <a:rPr lang="en-US" dirty="0" smtClean="0"/>
              <a:t> </a:t>
            </a:r>
            <a:r>
              <a:rPr lang="en-US" dirty="0" err="1" smtClean="0"/>
              <a:t>năng</a:t>
            </a:r>
            <a:r>
              <a:rPr lang="en-US" dirty="0" smtClean="0"/>
              <a:t> </a:t>
            </a:r>
            <a:r>
              <a:rPr lang="en-US" dirty="0" err="1" smtClean="0"/>
              <a:t>lượng</a:t>
            </a:r>
            <a:r>
              <a:rPr lang="en-US" dirty="0" smtClean="0"/>
              <a:t>, </a:t>
            </a:r>
            <a:r>
              <a:rPr lang="en-US" dirty="0" err="1" smtClean="0"/>
              <a:t>giá</a:t>
            </a:r>
            <a:r>
              <a:rPr lang="en-US" dirty="0" smtClean="0"/>
              <a:t> </a:t>
            </a:r>
            <a:r>
              <a:rPr lang="en-US" dirty="0" err="1" smtClean="0"/>
              <a:t>thành</a:t>
            </a:r>
            <a:r>
              <a:rPr lang="en-US" dirty="0" smtClean="0"/>
              <a:t>…</a:t>
            </a:r>
            <a:r>
              <a:rPr lang="en-US" dirty="0" err="1" smtClean="0"/>
              <a:t>Vì</a:t>
            </a:r>
            <a:r>
              <a:rPr lang="en-US" dirty="0" smtClean="0"/>
              <a:t> </a:t>
            </a:r>
            <a:r>
              <a:rPr lang="en-US" dirty="0" err="1" smtClean="0"/>
              <a:t>vậy</a:t>
            </a:r>
            <a:r>
              <a:rPr lang="en-US" dirty="0" smtClean="0"/>
              <a:t> </a:t>
            </a:r>
            <a:r>
              <a:rPr lang="en-US" dirty="0" err="1" smtClean="0"/>
              <a:t>chúng</a:t>
            </a:r>
            <a:r>
              <a:rPr lang="en-US" dirty="0" smtClean="0"/>
              <a:t> ta </a:t>
            </a:r>
            <a:r>
              <a:rPr lang="en-US" dirty="0" err="1" smtClean="0"/>
              <a:t>cần</a:t>
            </a:r>
            <a:r>
              <a:rPr lang="en-US" dirty="0" smtClean="0"/>
              <a:t> </a:t>
            </a:r>
            <a:r>
              <a:rPr lang="en-US" dirty="0" err="1" smtClean="0"/>
              <a:t>các</a:t>
            </a:r>
            <a:r>
              <a:rPr lang="en-US" dirty="0" smtClean="0"/>
              <a:t> </a:t>
            </a:r>
            <a:r>
              <a:rPr lang="en-US" dirty="0" err="1" smtClean="0"/>
              <a:t>hệ</a:t>
            </a:r>
            <a:r>
              <a:rPr lang="en-US" dirty="0" smtClean="0"/>
              <a:t> </a:t>
            </a:r>
            <a:r>
              <a:rPr lang="en-US" dirty="0" err="1" smtClean="0"/>
              <a:t>đo</a:t>
            </a:r>
            <a:r>
              <a:rPr lang="en-US" dirty="0" smtClean="0"/>
              <a:t> </a:t>
            </a:r>
            <a:r>
              <a:rPr lang="en-US" dirty="0" err="1" smtClean="0"/>
              <a:t>lường</a:t>
            </a:r>
            <a:r>
              <a:rPr lang="en-US" dirty="0" smtClean="0"/>
              <a:t> </a:t>
            </a:r>
            <a:r>
              <a:rPr lang="en-US" dirty="0" err="1" smtClean="0"/>
              <a:t>khác</a:t>
            </a:r>
            <a:r>
              <a:rPr lang="en-US" dirty="0" smtClean="0"/>
              <a:t> </a:t>
            </a:r>
            <a:r>
              <a:rPr lang="en-US" dirty="0" err="1" smtClean="0"/>
              <a:t>nhau</a:t>
            </a:r>
            <a:r>
              <a:rPr lang="en-US" dirty="0" smtClean="0"/>
              <a:t> </a:t>
            </a:r>
            <a:r>
              <a:rPr lang="en-US" dirty="0" err="1" smtClean="0"/>
              <a:t>cho</a:t>
            </a:r>
            <a:r>
              <a:rPr lang="en-US" dirty="0" smtClean="0"/>
              <a:t> </a:t>
            </a:r>
            <a:r>
              <a:rPr lang="en-US" dirty="0" err="1" smtClean="0"/>
              <a:t>hiệu</a:t>
            </a:r>
            <a:r>
              <a:rPr lang="en-US" dirty="0" smtClean="0"/>
              <a:t> </a:t>
            </a:r>
            <a:r>
              <a:rPr lang="en-US" dirty="0" err="1" smtClean="0"/>
              <a:t>năng</a:t>
            </a:r>
            <a:r>
              <a:rPr lang="en-US" dirty="0" smtClean="0"/>
              <a:t> </a:t>
            </a:r>
            <a:r>
              <a:rPr lang="en-US" dirty="0" err="1" smtClean="0"/>
              <a:t>của</a:t>
            </a:r>
            <a:r>
              <a:rPr lang="en-US" dirty="0" smtClean="0"/>
              <a:t> </a:t>
            </a:r>
            <a:r>
              <a:rPr lang="en-US" dirty="0" err="1" smtClean="0"/>
              <a:t>máy</a:t>
            </a:r>
            <a:r>
              <a:rPr lang="en-US" dirty="0" smtClean="0"/>
              <a:t> </a:t>
            </a:r>
            <a:r>
              <a:rPr lang="en-US" dirty="0" err="1" smtClean="0"/>
              <a:t>tính</a:t>
            </a:r>
            <a:r>
              <a:rPr lang="en-US" dirty="0" smtClean="0"/>
              <a:t> </a:t>
            </a:r>
            <a:r>
              <a:rPr lang="en-US" dirty="0" err="1" smtClean="0"/>
              <a:t>cũng</a:t>
            </a:r>
            <a:r>
              <a:rPr lang="en-US" dirty="0" smtClean="0"/>
              <a:t> </a:t>
            </a:r>
            <a:r>
              <a:rPr lang="en-US" dirty="0" err="1" smtClean="0"/>
              <a:t>như</a:t>
            </a:r>
            <a:r>
              <a:rPr lang="en-US" dirty="0" smtClean="0"/>
              <a:t> </a:t>
            </a:r>
            <a:r>
              <a:rPr lang="en-US" dirty="0" err="1" smtClean="0"/>
              <a:t>cần</a:t>
            </a:r>
            <a:r>
              <a:rPr lang="en-US" dirty="0" smtClean="0"/>
              <a:t> 1 </a:t>
            </a:r>
            <a:r>
              <a:rPr lang="en-US" dirty="0" err="1" smtClean="0"/>
              <a:t>tập</a:t>
            </a:r>
            <a:r>
              <a:rPr lang="en-US" dirty="0" smtClean="0"/>
              <a:t> </a:t>
            </a:r>
            <a:r>
              <a:rPr lang="en-US" dirty="0" err="1" smtClean="0"/>
              <a:t>hợp</a:t>
            </a:r>
            <a:r>
              <a:rPr lang="en-US" dirty="0" smtClean="0"/>
              <a:t> </a:t>
            </a:r>
            <a:r>
              <a:rPr lang="en-US" dirty="0" err="1" smtClean="0"/>
              <a:t>các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khác</a:t>
            </a:r>
            <a:r>
              <a:rPr lang="en-US" dirty="0" smtClean="0"/>
              <a:t> </a:t>
            </a:r>
            <a:r>
              <a:rPr lang="en-US" dirty="0" err="1" smtClean="0"/>
              <a:t>nhau</a:t>
            </a:r>
            <a:r>
              <a:rPr lang="en-US" dirty="0" smtClean="0"/>
              <a:t> </a:t>
            </a:r>
            <a:r>
              <a:rPr lang="en-US" dirty="0" err="1" smtClean="0"/>
              <a:t>để</a:t>
            </a:r>
            <a:r>
              <a:rPr lang="en-US" dirty="0" smtClean="0"/>
              <a:t> </a:t>
            </a:r>
            <a:r>
              <a:rPr lang="en-US" dirty="0" err="1" smtClean="0"/>
              <a:t>kiểm</a:t>
            </a:r>
            <a:r>
              <a:rPr lang="en-US" dirty="0" smtClean="0"/>
              <a:t> </a:t>
            </a:r>
            <a:r>
              <a:rPr lang="en-US" dirty="0" err="1" smtClean="0"/>
              <a:t>chuẩn</a:t>
            </a:r>
            <a:r>
              <a:rPr lang="en-US" dirty="0" smtClean="0"/>
              <a:t> </a:t>
            </a:r>
            <a:r>
              <a:rPr lang="en-US" dirty="0" err="1" smtClean="0"/>
              <a:t>các</a:t>
            </a:r>
            <a:r>
              <a:rPr lang="en-US" dirty="0" smtClean="0"/>
              <a:t> </a:t>
            </a:r>
            <a:r>
              <a:rPr lang="en-US" dirty="0" err="1" smtClean="0"/>
              <a:t>máy</a:t>
            </a:r>
            <a:r>
              <a:rPr lang="en-US" dirty="0" smtClean="0"/>
              <a:t> </a:t>
            </a:r>
            <a:r>
              <a:rPr lang="en-US" dirty="0" err="1" smtClean="0"/>
              <a:t>tính</a:t>
            </a:r>
            <a:r>
              <a:rPr lang="en-US" dirty="0" smtClean="0"/>
              <a:t> </a:t>
            </a:r>
            <a:r>
              <a:rPr lang="en-US" dirty="0" err="1" smtClean="0"/>
              <a:t>nhúng</a:t>
            </a:r>
            <a:r>
              <a:rPr lang="en-US" dirty="0" smtClean="0"/>
              <a:t>, </a:t>
            </a:r>
            <a:r>
              <a:rPr lang="en-US" dirty="0" err="1" smtClean="0"/>
              <a:t>máy</a:t>
            </a:r>
            <a:r>
              <a:rPr lang="en-US" dirty="0" smtClean="0"/>
              <a:t> </a:t>
            </a:r>
            <a:r>
              <a:rPr lang="en-US" dirty="0" err="1" smtClean="0"/>
              <a:t>tính</a:t>
            </a:r>
            <a:r>
              <a:rPr lang="en-US" dirty="0" smtClean="0"/>
              <a:t> </a:t>
            </a:r>
            <a:r>
              <a:rPr lang="en-US" dirty="0" err="1" smtClean="0"/>
              <a:t>để</a:t>
            </a:r>
            <a:r>
              <a:rPr lang="en-US" dirty="0" smtClean="0"/>
              <a:t> </a:t>
            </a:r>
            <a:r>
              <a:rPr lang="en-US" dirty="0" err="1" smtClean="0"/>
              <a:t>bàn</a:t>
            </a:r>
            <a:r>
              <a:rPr lang="en-US" dirty="0" smtClean="0"/>
              <a:t> (</a:t>
            </a:r>
            <a:r>
              <a:rPr lang="en-US" dirty="0" err="1" smtClean="0"/>
              <a:t>thường</a:t>
            </a:r>
            <a:r>
              <a:rPr lang="en-US" dirty="0" smtClean="0"/>
              <a:t> </a:t>
            </a:r>
            <a:r>
              <a:rPr lang="en-US" dirty="0" err="1" smtClean="0"/>
              <a:t>chú</a:t>
            </a:r>
            <a:r>
              <a:rPr lang="en-US" dirty="0" smtClean="0"/>
              <a:t> </a:t>
            </a:r>
            <a:r>
              <a:rPr lang="en-US" dirty="0" err="1" smtClean="0"/>
              <a:t>trọng</a:t>
            </a:r>
            <a:r>
              <a:rPr lang="en-US" dirty="0" smtClean="0"/>
              <a:t> </a:t>
            </a:r>
            <a:r>
              <a:rPr lang="en-US" dirty="0" err="1" smtClean="0"/>
              <a:t>đến</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đáp</a:t>
            </a:r>
            <a:r>
              <a:rPr lang="en-US" dirty="0" smtClean="0"/>
              <a:t> </a:t>
            </a:r>
            <a:r>
              <a:rPr lang="en-US" dirty="0" err="1" smtClean="0"/>
              <a:t>ứng</a:t>
            </a:r>
            <a:r>
              <a:rPr lang="en-US" dirty="0" smtClean="0"/>
              <a:t>) </a:t>
            </a:r>
            <a:r>
              <a:rPr lang="en-US" dirty="0" err="1" smtClean="0"/>
              <a:t>và</a:t>
            </a:r>
            <a:r>
              <a:rPr lang="en-US" dirty="0" smtClean="0"/>
              <a:t> </a:t>
            </a:r>
            <a:r>
              <a:rPr lang="en-US" dirty="0" err="1" smtClean="0"/>
              <a:t>các</a:t>
            </a:r>
            <a:r>
              <a:rPr lang="en-US" dirty="0" smtClean="0"/>
              <a:t> </a:t>
            </a:r>
            <a:r>
              <a:rPr lang="en-US" dirty="0" err="1" smtClean="0"/>
              <a:t>máy</a:t>
            </a:r>
            <a:r>
              <a:rPr lang="en-US" dirty="0" smtClean="0"/>
              <a:t> </a:t>
            </a:r>
            <a:r>
              <a:rPr lang="en-US" dirty="0" err="1" smtClean="0"/>
              <a:t>chủ</a:t>
            </a:r>
            <a:r>
              <a:rPr lang="en-US" dirty="0" smtClean="0"/>
              <a:t> (</a:t>
            </a:r>
            <a:r>
              <a:rPr lang="en-US" dirty="0" err="1" smtClean="0"/>
              <a:t>thường</a:t>
            </a:r>
            <a:r>
              <a:rPr lang="en-US" dirty="0" smtClean="0"/>
              <a:t> </a:t>
            </a:r>
            <a:r>
              <a:rPr lang="en-US" dirty="0" err="1" smtClean="0"/>
              <a:t>chú</a:t>
            </a:r>
            <a:r>
              <a:rPr lang="en-US" dirty="0" smtClean="0"/>
              <a:t> </a:t>
            </a:r>
            <a:r>
              <a:rPr lang="en-US" dirty="0" err="1" smtClean="0"/>
              <a:t>trọng</a:t>
            </a:r>
            <a:r>
              <a:rPr lang="en-US" dirty="0" smtClean="0"/>
              <a:t> </a:t>
            </a:r>
            <a:r>
              <a:rPr lang="en-US" dirty="0" err="1" smtClean="0"/>
              <a:t>đến</a:t>
            </a:r>
            <a:r>
              <a:rPr lang="en-US" dirty="0" smtClean="0"/>
              <a:t> </a:t>
            </a:r>
            <a:r>
              <a:rPr lang="en-US" dirty="0" err="1" smtClean="0"/>
              <a:t>thông</a:t>
            </a:r>
            <a:r>
              <a:rPr lang="en-US" dirty="0" smtClean="0"/>
              <a:t> </a:t>
            </a:r>
            <a:r>
              <a:rPr lang="en-US" dirty="0" err="1" smtClean="0"/>
              <a:t>lượng</a:t>
            </a:r>
            <a:r>
              <a:rPr lang="en-US" dirty="0" smtClean="0"/>
              <a:t>)</a:t>
            </a:r>
          </a:p>
          <a:p>
            <a:pPr defTabSz="881390">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E64C66E-C330-F94C-91C5-B25C4CE13B99}" type="slidenum">
              <a:rPr lang="en-US" smtClean="0"/>
              <a:t>42</a:t>
            </a:fld>
            <a:endParaRPr lang="en-US"/>
          </a:p>
        </p:txBody>
      </p:sp>
    </p:spTree>
    <p:extLst>
      <p:ext uri="{BB962C8B-B14F-4D97-AF65-F5344CB8AC3E}">
        <p14:creationId xmlns:p14="http://schemas.microsoft.com/office/powerpoint/2010/main" val="3034509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 </a:t>
            </a:r>
            <a:r>
              <a:rPr lang="en-US" dirty="0" err="1" smtClean="0"/>
              <a:t>ví</a:t>
            </a:r>
            <a:r>
              <a:rPr lang="en-US" baseline="0" dirty="0" smtClean="0"/>
              <a:t> </a:t>
            </a:r>
            <a:r>
              <a:rPr lang="en-US" baseline="0" dirty="0" err="1" smtClean="0"/>
              <a:t>dụ</a:t>
            </a:r>
            <a:r>
              <a:rPr lang="en-US" baseline="0" dirty="0" smtClean="0"/>
              <a:t> </a:t>
            </a:r>
            <a:r>
              <a:rPr lang="en-US" baseline="0" dirty="0" err="1" smtClean="0"/>
              <a:t>trên</a:t>
            </a:r>
            <a:r>
              <a:rPr lang="en-US" baseline="0" dirty="0" smtClean="0"/>
              <a:t> ta </a:t>
            </a:r>
            <a:r>
              <a:rPr lang="en-US" baseline="0" dirty="0" err="1" smtClean="0"/>
              <a:t>thấy</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coi</a:t>
            </a:r>
            <a:r>
              <a:rPr lang="en-US" baseline="0" dirty="0" smtClean="0"/>
              <a:t> </a:t>
            </a:r>
            <a:r>
              <a:rPr lang="en-US" baseline="0" dirty="0" err="1" smtClean="0"/>
              <a:t>hiệu</a:t>
            </a:r>
            <a:r>
              <a:rPr lang="en-US" baseline="0" dirty="0" smtClean="0"/>
              <a:t> </a:t>
            </a:r>
            <a:r>
              <a:rPr lang="en-US" baseline="0" dirty="0" err="1" smtClean="0"/>
              <a:t>năng</a:t>
            </a:r>
            <a:r>
              <a:rPr lang="en-US" baseline="0" dirty="0" smtClean="0"/>
              <a:t> </a:t>
            </a:r>
            <a:r>
              <a:rPr lang="en-US" baseline="0" dirty="0" err="1" smtClean="0"/>
              <a:t>về</a:t>
            </a:r>
            <a:r>
              <a:rPr lang="en-US" baseline="0" dirty="0" smtClean="0"/>
              <a:t> </a:t>
            </a:r>
            <a:r>
              <a:rPr lang="en-US" baseline="0" dirty="0" err="1" smtClean="0"/>
              <a:t>mặt</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phụ</a:t>
            </a:r>
            <a:r>
              <a:rPr lang="en-US" baseline="0" dirty="0" smtClean="0"/>
              <a:t> </a:t>
            </a:r>
            <a:r>
              <a:rPr lang="en-US" baseline="0" dirty="0" err="1" smtClean="0"/>
              <a:t>thuộc</a:t>
            </a:r>
            <a:r>
              <a:rPr lang="en-US" baseline="0" dirty="0" smtClean="0"/>
              <a:t> </a:t>
            </a:r>
            <a:r>
              <a:rPr lang="en-US" baseline="0" dirty="0" err="1" smtClean="0"/>
              <a:t>vào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đáp</a:t>
            </a:r>
            <a:r>
              <a:rPr lang="en-US" baseline="0" dirty="0" smtClean="0"/>
              <a:t> </a:t>
            </a:r>
            <a:r>
              <a:rPr lang="en-US" baseline="0" dirty="0" err="1" smtClean="0"/>
              <a:t>ứng</a:t>
            </a:r>
            <a:r>
              <a:rPr lang="en-US" baseline="0" dirty="0" smtClean="0"/>
              <a:t> hay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thực</a:t>
            </a:r>
            <a:r>
              <a:rPr lang="en-US" baseline="0" dirty="0" smtClean="0"/>
              <a:t> </a:t>
            </a:r>
            <a:r>
              <a:rPr lang="en-US" baseline="0" dirty="0" err="1" smtClean="0"/>
              <a:t>thi</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hóa</a:t>
            </a:r>
            <a:r>
              <a:rPr lang="en-US" baseline="0" dirty="0" smtClean="0"/>
              <a:t> </a:t>
            </a:r>
            <a:r>
              <a:rPr lang="en-US" baseline="0" dirty="0" err="1" smtClean="0"/>
              <a:t>hiệu</a:t>
            </a:r>
            <a:r>
              <a:rPr lang="en-US" baseline="0" dirty="0" smtClean="0"/>
              <a:t> </a:t>
            </a:r>
            <a:r>
              <a:rPr lang="en-US" baseline="0" dirty="0" err="1" smtClean="0"/>
              <a:t>năng</a:t>
            </a:r>
            <a:r>
              <a:rPr lang="en-US" baseline="0" dirty="0" smtClean="0"/>
              <a:t>, ta </a:t>
            </a:r>
            <a:r>
              <a:rPr lang="en-US" baseline="0" dirty="0" err="1" smtClean="0"/>
              <a:t>cần</a:t>
            </a:r>
            <a:r>
              <a:rPr lang="en-US" baseline="0" dirty="0" smtClean="0"/>
              <a:t> </a:t>
            </a:r>
            <a:r>
              <a:rPr lang="en-US" baseline="0" dirty="0" err="1" smtClean="0"/>
              <a:t>giảm</a:t>
            </a:r>
            <a:r>
              <a:rPr lang="en-US" baseline="0" dirty="0" smtClean="0"/>
              <a:t> </a:t>
            </a:r>
            <a:r>
              <a:rPr lang="en-US" baseline="0" dirty="0" err="1" smtClean="0"/>
              <a:t>thiểu</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đáp</a:t>
            </a:r>
            <a:r>
              <a:rPr lang="en-US" baseline="0" dirty="0" smtClean="0"/>
              <a:t> </a:t>
            </a:r>
            <a:r>
              <a:rPr lang="en-US" baseline="0" dirty="0" err="1" smtClean="0"/>
              <a:t>ứng</a:t>
            </a:r>
            <a:r>
              <a:rPr lang="en-US" baseline="0" dirty="0" smtClean="0"/>
              <a:t> </a:t>
            </a:r>
            <a:r>
              <a:rPr lang="en-US" baseline="0" dirty="0" err="1" smtClean="0"/>
              <a:t>hoặc</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ta </a:t>
            </a:r>
            <a:r>
              <a:rPr lang="en-US" baseline="0" dirty="0" err="1" smtClean="0"/>
              <a:t>có</a:t>
            </a:r>
            <a:r>
              <a:rPr lang="en-US" baseline="0" dirty="0" smtClean="0"/>
              <a:t> </a:t>
            </a:r>
            <a:r>
              <a:rPr lang="en-US" baseline="0" dirty="0" err="1" smtClean="0"/>
              <a:t>mối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nghịch</a:t>
            </a:r>
            <a:r>
              <a:rPr lang="en-US" baseline="0" dirty="0" smtClean="0"/>
              <a:t> </a:t>
            </a:r>
            <a:r>
              <a:rPr lang="en-US" baseline="0" dirty="0" err="1" smtClean="0"/>
              <a:t>đảo</a:t>
            </a:r>
            <a:r>
              <a:rPr lang="en-US" baseline="0" dirty="0" smtClean="0"/>
              <a:t> </a:t>
            </a:r>
            <a:r>
              <a:rPr lang="en-US" baseline="0" dirty="0" err="1" smtClean="0"/>
              <a:t>giữa</a:t>
            </a:r>
            <a:r>
              <a:rPr lang="en-US" baseline="0" dirty="0" smtClean="0"/>
              <a:t> </a:t>
            </a:r>
            <a:r>
              <a:rPr lang="en-US" baseline="0" dirty="0" err="1" smtClean="0"/>
              <a:t>hiệu</a:t>
            </a:r>
            <a:r>
              <a:rPr lang="en-US" baseline="0" dirty="0" smtClean="0"/>
              <a:t> </a:t>
            </a:r>
            <a:r>
              <a:rPr lang="en-US" baseline="0" dirty="0" err="1" smtClean="0"/>
              <a:t>năng</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X, </a:t>
            </a:r>
            <a:r>
              <a:rPr lang="en-US" baseline="0" dirty="0" err="1" smtClean="0"/>
              <a:t>như</a:t>
            </a:r>
            <a:r>
              <a:rPr lang="en-US" baseline="0" dirty="0" smtClean="0"/>
              <a:t> </a:t>
            </a:r>
            <a:r>
              <a:rPr lang="en-US" baseline="0" dirty="0" err="1" smtClean="0"/>
              <a:t>sau</a:t>
            </a:r>
            <a:r>
              <a:rPr lang="en-US" baseline="0" dirty="0" smtClean="0"/>
              <a:t>: </a:t>
            </a:r>
          </a:p>
          <a:p>
            <a:pPr defTabSz="881390">
              <a:defRPr/>
            </a:pPr>
            <a:endParaRPr lang="en-US" dirty="0" smtClean="0"/>
          </a:p>
          <a:p>
            <a:pPr defTabSz="881390">
              <a:defRPr/>
            </a:pPr>
            <a:r>
              <a:rPr lang="en-US" dirty="0" err="1" smtClean="0"/>
              <a:t>performance</a:t>
            </a:r>
            <a:r>
              <a:rPr lang="en-US" baseline="-25000" dirty="0" err="1" smtClean="0"/>
              <a:t>X</a:t>
            </a:r>
            <a:r>
              <a:rPr lang="en-US" dirty="0" smtClean="0"/>
              <a:t> = 1 / </a:t>
            </a:r>
            <a:r>
              <a:rPr lang="en-US" dirty="0" err="1" smtClean="0"/>
              <a:t>execution_time</a:t>
            </a:r>
            <a:r>
              <a:rPr lang="en-US" baseline="-25000" dirty="0" err="1" smtClean="0"/>
              <a:t>X</a:t>
            </a:r>
            <a:endParaRPr lang="en-US" baseline="-25000" dirty="0" smtClean="0"/>
          </a:p>
          <a:p>
            <a:endParaRPr lang="en-US" dirty="0" smtClean="0"/>
          </a:p>
          <a:p>
            <a:r>
              <a:rPr lang="en-US" dirty="0" err="1" smtClean="0"/>
              <a:t>Khi</a:t>
            </a:r>
            <a:r>
              <a:rPr lang="en-US" dirty="0" smtClean="0"/>
              <a:t> ta </a:t>
            </a:r>
            <a:r>
              <a:rPr lang="en-US" dirty="0" err="1" smtClean="0"/>
              <a:t>nói</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X </a:t>
            </a:r>
            <a:r>
              <a:rPr lang="en-US" baseline="0" dirty="0" err="1" smtClean="0"/>
              <a:t>nhanh</a:t>
            </a:r>
            <a:r>
              <a:rPr lang="en-US" baseline="0" dirty="0" smtClean="0"/>
              <a:t> </a:t>
            </a:r>
            <a:r>
              <a:rPr lang="en-US" baseline="0" dirty="0" err="1" smtClean="0"/>
              <a:t>hơn</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Y n </a:t>
            </a:r>
            <a:r>
              <a:rPr lang="en-US" baseline="0" dirty="0" err="1" smtClean="0"/>
              <a:t>lần</a:t>
            </a:r>
            <a:r>
              <a:rPr lang="en-US" baseline="0" dirty="0" smtClean="0"/>
              <a:t> </a:t>
            </a:r>
            <a:r>
              <a:rPr lang="en-US" baseline="0" dirty="0" err="1" smtClean="0"/>
              <a:t>có</a:t>
            </a:r>
            <a:r>
              <a:rPr lang="en-US" baseline="0" dirty="0" smtClean="0"/>
              <a:t> </a:t>
            </a:r>
            <a:r>
              <a:rPr lang="en-US" baseline="0" dirty="0" err="1" smtClean="0"/>
              <a:t>nghĩa</a:t>
            </a:r>
            <a:r>
              <a:rPr lang="en-US" baseline="0" dirty="0" smtClean="0"/>
              <a:t> </a:t>
            </a:r>
            <a:r>
              <a:rPr lang="en-US" baseline="0" dirty="0" err="1" smtClean="0"/>
              <a:t>là</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AE64C66E-C330-F94C-91C5-B25C4CE13B99}" type="slidenum">
              <a:rPr lang="en-US" smtClean="0"/>
              <a:t>43</a:t>
            </a:fld>
            <a:endParaRPr lang="en-US"/>
          </a:p>
        </p:txBody>
      </p:sp>
    </p:spTree>
    <p:extLst>
      <p:ext uri="{BB962C8B-B14F-4D97-AF65-F5344CB8AC3E}">
        <p14:creationId xmlns:p14="http://schemas.microsoft.com/office/powerpoint/2010/main" val="123422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9600" indent="-609600" eaLnBrk="1" hangingPunct="1"/>
            <a:r>
              <a:rPr lang="en-US" dirty="0" err="1" smtClean="0"/>
              <a:t>Thế</a:t>
            </a:r>
            <a:r>
              <a:rPr lang="en-US" dirty="0" smtClean="0"/>
              <a:t> </a:t>
            </a:r>
            <a:r>
              <a:rPr lang="en-US" dirty="0" err="1" smtClean="0"/>
              <a:t>hệ</a:t>
            </a:r>
            <a:r>
              <a:rPr lang="en-US" dirty="0" smtClean="0"/>
              <a:t> </a:t>
            </a:r>
            <a:r>
              <a:rPr lang="en-US" dirty="0" err="1" smtClean="0"/>
              <a:t>thứ</a:t>
            </a:r>
            <a:r>
              <a:rPr lang="en-US" dirty="0" smtClean="0"/>
              <a:t> </a:t>
            </a:r>
            <a:r>
              <a:rPr lang="en-US" dirty="0" err="1" smtClean="0"/>
              <a:t>nhất</a:t>
            </a:r>
            <a:r>
              <a:rPr lang="en-US" dirty="0" smtClean="0"/>
              <a:t>: </a:t>
            </a:r>
            <a:r>
              <a:rPr lang="en-US" dirty="0" err="1" smtClean="0"/>
              <a:t>Máy</a:t>
            </a:r>
            <a:r>
              <a:rPr lang="en-US" dirty="0" smtClean="0"/>
              <a:t> </a:t>
            </a:r>
            <a:r>
              <a:rPr lang="en-US" dirty="0" err="1" smtClean="0"/>
              <a:t>tính</a:t>
            </a:r>
            <a:r>
              <a:rPr lang="en-US" dirty="0" smtClean="0"/>
              <a:t> </a:t>
            </a:r>
            <a:r>
              <a:rPr lang="en-US" dirty="0" err="1" smtClean="0"/>
              <a:t>dùng</a:t>
            </a:r>
            <a:r>
              <a:rPr lang="en-US" dirty="0" smtClean="0"/>
              <a:t> </a:t>
            </a:r>
            <a:r>
              <a:rPr lang="en-US" dirty="0" err="1" smtClean="0"/>
              <a:t>đèn</a:t>
            </a:r>
            <a:r>
              <a:rPr lang="en-US" dirty="0" smtClean="0"/>
              <a:t> </a:t>
            </a:r>
            <a:r>
              <a:rPr lang="en-US" dirty="0" err="1" smtClean="0"/>
              <a:t>điện</a:t>
            </a:r>
            <a:r>
              <a:rPr lang="en-US" dirty="0" smtClean="0"/>
              <a:t> </a:t>
            </a:r>
            <a:r>
              <a:rPr lang="en-US" dirty="0" err="1" smtClean="0"/>
              <a:t>tử</a:t>
            </a:r>
            <a:r>
              <a:rPr lang="en-US" dirty="0" smtClean="0"/>
              <a:t> </a:t>
            </a:r>
            <a:r>
              <a:rPr lang="en-US" dirty="0" err="1" smtClean="0"/>
              <a:t>chân</a:t>
            </a:r>
            <a:r>
              <a:rPr lang="en-US" dirty="0" smtClean="0"/>
              <a:t> </a:t>
            </a:r>
            <a:r>
              <a:rPr lang="en-US" dirty="0" err="1" smtClean="0"/>
              <a:t>không</a:t>
            </a:r>
            <a:r>
              <a:rPr lang="en-US" dirty="0" smtClean="0"/>
              <a:t> (1943-1955) </a:t>
            </a:r>
          </a:p>
          <a:p>
            <a:pPr marL="609600" indent="-609600" eaLnBrk="1" hangingPunct="1"/>
            <a:r>
              <a:rPr lang="en-US" dirty="0" err="1" smtClean="0"/>
              <a:t>Thế</a:t>
            </a:r>
            <a:r>
              <a:rPr lang="en-US" dirty="0" smtClean="0"/>
              <a:t> </a:t>
            </a:r>
            <a:r>
              <a:rPr lang="en-US" dirty="0" err="1" smtClean="0"/>
              <a:t>hệ</a:t>
            </a:r>
            <a:r>
              <a:rPr lang="en-US" dirty="0" smtClean="0"/>
              <a:t> </a:t>
            </a:r>
            <a:r>
              <a:rPr lang="en-US" dirty="0" err="1" smtClean="0"/>
              <a:t>thứ</a:t>
            </a:r>
            <a:r>
              <a:rPr lang="en-US" dirty="0" smtClean="0"/>
              <a:t> </a:t>
            </a:r>
            <a:r>
              <a:rPr lang="en-US" dirty="0" err="1" smtClean="0"/>
              <a:t>hai</a:t>
            </a:r>
            <a:r>
              <a:rPr lang="en-US" dirty="0" smtClean="0"/>
              <a:t>: </a:t>
            </a:r>
            <a:r>
              <a:rPr lang="en-US" dirty="0" err="1" smtClean="0"/>
              <a:t>Máy</a:t>
            </a:r>
            <a:r>
              <a:rPr lang="en-US" dirty="0" smtClean="0"/>
              <a:t> </a:t>
            </a:r>
            <a:r>
              <a:rPr lang="en-US" dirty="0" err="1" smtClean="0"/>
              <a:t>tính</a:t>
            </a:r>
            <a:r>
              <a:rPr lang="en-US" dirty="0" smtClean="0"/>
              <a:t> </a:t>
            </a:r>
            <a:r>
              <a:rPr lang="en-US" dirty="0" err="1" smtClean="0"/>
              <a:t>dùng</a:t>
            </a:r>
            <a:r>
              <a:rPr lang="en-US" dirty="0" smtClean="0"/>
              <a:t> transistor (1956-1965) </a:t>
            </a:r>
          </a:p>
          <a:p>
            <a:pPr marL="609600" indent="-609600" eaLnBrk="1" hangingPunct="1"/>
            <a:r>
              <a:rPr lang="en-US" dirty="0" err="1" smtClean="0"/>
              <a:t>Thế</a:t>
            </a:r>
            <a:r>
              <a:rPr lang="en-US" dirty="0" smtClean="0"/>
              <a:t> </a:t>
            </a:r>
            <a:r>
              <a:rPr lang="en-US" dirty="0" err="1" smtClean="0"/>
              <a:t>hệ</a:t>
            </a:r>
            <a:r>
              <a:rPr lang="en-US" dirty="0" smtClean="0"/>
              <a:t> </a:t>
            </a:r>
            <a:r>
              <a:rPr lang="en-US" dirty="0" err="1" smtClean="0"/>
              <a:t>thứ</a:t>
            </a:r>
            <a:r>
              <a:rPr lang="en-US" dirty="0" smtClean="0"/>
              <a:t> </a:t>
            </a:r>
            <a:r>
              <a:rPr lang="en-US" dirty="0" err="1" smtClean="0"/>
              <a:t>ba</a:t>
            </a:r>
            <a:r>
              <a:rPr lang="en-US" dirty="0" smtClean="0"/>
              <a:t>: </a:t>
            </a:r>
            <a:r>
              <a:rPr lang="en-US" dirty="0" err="1" smtClean="0"/>
              <a:t>Máy</a:t>
            </a:r>
            <a:r>
              <a:rPr lang="en-US" dirty="0" smtClean="0"/>
              <a:t> </a:t>
            </a:r>
            <a:r>
              <a:rPr lang="en-US" dirty="0" err="1" smtClean="0"/>
              <a:t>tính</a:t>
            </a:r>
            <a:r>
              <a:rPr lang="en-US" dirty="0" smtClean="0"/>
              <a:t> </a:t>
            </a:r>
            <a:r>
              <a:rPr lang="en-US" dirty="0" err="1" smtClean="0"/>
              <a:t>dùng</a:t>
            </a:r>
            <a:r>
              <a:rPr lang="en-US" dirty="0" smtClean="0"/>
              <a:t> vi </a:t>
            </a:r>
            <a:r>
              <a:rPr lang="en-US" dirty="0" err="1" smtClean="0"/>
              <a:t>mạch</a:t>
            </a:r>
            <a:r>
              <a:rPr lang="en-US" dirty="0" smtClean="0"/>
              <a:t> SSI, MSI </a:t>
            </a:r>
            <a:r>
              <a:rPr lang="en-US" dirty="0" err="1" smtClean="0"/>
              <a:t>và</a:t>
            </a:r>
            <a:r>
              <a:rPr lang="en-US" dirty="0" smtClean="0"/>
              <a:t> LSI (1966-1980) </a:t>
            </a:r>
          </a:p>
          <a:p>
            <a:pPr marL="609600" indent="-609600" eaLnBrk="1" hangingPunct="1"/>
            <a:r>
              <a:rPr lang="en-US" dirty="0" err="1" smtClean="0"/>
              <a:t>Thế</a:t>
            </a:r>
            <a:r>
              <a:rPr lang="en-US" dirty="0" smtClean="0"/>
              <a:t> </a:t>
            </a:r>
            <a:r>
              <a:rPr lang="en-US" dirty="0" err="1" smtClean="0"/>
              <a:t>hệ</a:t>
            </a:r>
            <a:r>
              <a:rPr lang="en-US" dirty="0" smtClean="0"/>
              <a:t> </a:t>
            </a:r>
            <a:r>
              <a:rPr lang="en-US" dirty="0" err="1" smtClean="0"/>
              <a:t>thứ</a:t>
            </a:r>
            <a:r>
              <a:rPr lang="en-US" dirty="0" smtClean="0"/>
              <a:t> </a:t>
            </a:r>
            <a:r>
              <a:rPr lang="en-US" dirty="0" err="1" smtClean="0"/>
              <a:t>tư</a:t>
            </a:r>
            <a:r>
              <a:rPr lang="en-US" dirty="0" smtClean="0"/>
              <a:t>: </a:t>
            </a:r>
            <a:r>
              <a:rPr lang="en-US" dirty="0" err="1" smtClean="0"/>
              <a:t>Máy</a:t>
            </a:r>
            <a:r>
              <a:rPr lang="en-US" dirty="0" smtClean="0"/>
              <a:t> </a:t>
            </a:r>
            <a:r>
              <a:rPr lang="en-US" dirty="0" err="1" smtClean="0"/>
              <a:t>tính</a:t>
            </a:r>
            <a:r>
              <a:rPr lang="en-US" dirty="0" smtClean="0"/>
              <a:t> </a:t>
            </a:r>
            <a:r>
              <a:rPr lang="en-US" dirty="0" err="1" smtClean="0"/>
              <a:t>dùng</a:t>
            </a:r>
            <a:r>
              <a:rPr lang="en-US" dirty="0" smtClean="0"/>
              <a:t> vi </a:t>
            </a:r>
            <a:r>
              <a:rPr lang="en-US" dirty="0" err="1" smtClean="0"/>
              <a:t>mạch</a:t>
            </a:r>
            <a:r>
              <a:rPr lang="en-US" dirty="0" smtClean="0"/>
              <a:t> VLSI, SLSI (1981-nay) </a:t>
            </a:r>
          </a:p>
          <a:p>
            <a:endParaRPr lang="en-US" dirty="0"/>
          </a:p>
        </p:txBody>
      </p:sp>
      <p:sp>
        <p:nvSpPr>
          <p:cNvPr id="4" name="Slide Number Placeholder 3"/>
          <p:cNvSpPr>
            <a:spLocks noGrp="1"/>
          </p:cNvSpPr>
          <p:nvPr>
            <p:ph type="sldNum" sz="quarter" idx="10"/>
          </p:nvPr>
        </p:nvSpPr>
        <p:spPr/>
        <p:txBody>
          <a:bodyPr/>
          <a:lstStyle/>
          <a:p>
            <a:fld id="{56E4C7C9-38C2-48A2-A659-A06FDDF450B3}" type="slidenum">
              <a:rPr lang="en-US" smtClean="0"/>
              <a:t>4</a:t>
            </a:fld>
            <a:endParaRPr lang="en-US"/>
          </a:p>
        </p:txBody>
      </p:sp>
    </p:spTree>
    <p:extLst>
      <p:ext uri="{BB962C8B-B14F-4D97-AF65-F5344CB8AC3E}">
        <p14:creationId xmlns:p14="http://schemas.microsoft.com/office/powerpoint/2010/main" val="1078330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ta </a:t>
            </a:r>
            <a:r>
              <a:rPr lang="en-US" baseline="0" dirty="0" err="1" smtClean="0"/>
              <a:t>đã</a:t>
            </a:r>
            <a:r>
              <a:rPr lang="en-US" baseline="0" dirty="0" smtClean="0"/>
              <a:t> </a:t>
            </a:r>
            <a:r>
              <a:rPr lang="en-US" baseline="0" dirty="0" err="1" smtClean="0"/>
              <a:t>thấy</a:t>
            </a:r>
            <a:r>
              <a:rPr lang="en-US" baseline="0" dirty="0" smtClean="0"/>
              <a:t>, </a:t>
            </a:r>
            <a:r>
              <a:rPr lang="en-US" baseline="0" dirty="0" err="1" smtClean="0"/>
              <a:t>để</a:t>
            </a:r>
            <a:r>
              <a:rPr lang="en-US" baseline="0" dirty="0" smtClean="0"/>
              <a:t> </a:t>
            </a:r>
            <a:r>
              <a:rPr lang="en-US" baseline="0" dirty="0" err="1" smtClean="0"/>
              <a:t>đo</a:t>
            </a:r>
            <a:r>
              <a:rPr lang="en-US" baseline="0" dirty="0" smtClean="0"/>
              <a:t> </a:t>
            </a:r>
            <a:r>
              <a:rPr lang="en-US" baseline="0" dirty="0" err="1" smtClean="0"/>
              <a:t>hiệu</a:t>
            </a:r>
            <a:r>
              <a:rPr lang="en-US" baseline="0" dirty="0" smtClean="0"/>
              <a:t> </a:t>
            </a:r>
            <a:r>
              <a:rPr lang="en-US" baseline="0" dirty="0" err="1" smtClean="0"/>
              <a:t>năng</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ta </a:t>
            </a:r>
            <a:r>
              <a:rPr lang="en-US" baseline="0" dirty="0" err="1" smtClean="0"/>
              <a:t>cần</a:t>
            </a:r>
            <a:r>
              <a:rPr lang="en-US" baseline="0" dirty="0" smtClean="0"/>
              <a:t> </a:t>
            </a:r>
            <a:r>
              <a:rPr lang="en-US" baseline="0" dirty="0" err="1" smtClean="0"/>
              <a:t>đo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thực</a:t>
            </a:r>
            <a:r>
              <a:rPr lang="en-US" baseline="0" dirty="0" smtClean="0"/>
              <a:t> </a:t>
            </a:r>
            <a:r>
              <a:rPr lang="en-US" baseline="0" dirty="0" err="1" smtClean="0"/>
              <a:t>thi</a:t>
            </a:r>
            <a:r>
              <a:rPr lang="en-US" baseline="0" dirty="0" smtClean="0"/>
              <a:t> 1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của</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đó</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đo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này</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là</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Thông</a:t>
            </a:r>
            <a:r>
              <a:rPr lang="en-US" baseline="0" dirty="0" smtClean="0"/>
              <a:t> </a:t>
            </a:r>
            <a:r>
              <a:rPr lang="en-US" baseline="0" dirty="0" err="1" smtClean="0"/>
              <a:t>thường</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thực</a:t>
            </a:r>
            <a:r>
              <a:rPr lang="en-US" baseline="0" dirty="0" smtClean="0"/>
              <a:t> </a:t>
            </a:r>
            <a:r>
              <a:rPr lang="en-US" baseline="0" dirty="0" err="1" smtClean="0"/>
              <a:t>thi</a:t>
            </a:r>
            <a:r>
              <a:rPr lang="en-US" baseline="0" dirty="0" smtClean="0"/>
              <a:t> </a:t>
            </a:r>
            <a:r>
              <a:rPr lang="en-US" baseline="0" dirty="0" err="1" smtClean="0"/>
              <a:t>một</a:t>
            </a:r>
            <a:r>
              <a:rPr lang="en-US" baseline="0" dirty="0" smtClean="0"/>
              <a:t> </a:t>
            </a:r>
            <a:r>
              <a:rPr lang="en-US" baseline="0" dirty="0" err="1" smtClean="0"/>
              <a:t>vài</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đồng</a:t>
            </a:r>
            <a:r>
              <a:rPr lang="en-US" baseline="0" dirty="0" smtClean="0"/>
              <a:t> </a:t>
            </a:r>
            <a:r>
              <a:rPr lang="en-US" baseline="0" dirty="0" err="1" smtClean="0"/>
              <a:t>thời</a:t>
            </a:r>
            <a:r>
              <a:rPr lang="en-US" baseline="0" dirty="0" smtClean="0"/>
              <a:t>, hay </a:t>
            </a:r>
            <a:r>
              <a:rPr lang="en-US" baseline="0" dirty="0" err="1" smtClean="0"/>
              <a:t>nói</a:t>
            </a:r>
            <a:r>
              <a:rPr lang="en-US" baseline="0" dirty="0" smtClean="0"/>
              <a:t> </a:t>
            </a:r>
            <a:r>
              <a:rPr lang="en-US" baseline="0" dirty="0" err="1" smtClean="0"/>
              <a:t>cách</a:t>
            </a:r>
            <a:r>
              <a:rPr lang="en-US" baseline="0" dirty="0" smtClean="0"/>
              <a:t> </a:t>
            </a:r>
            <a:r>
              <a:rPr lang="en-US" baseline="0" dirty="0" err="1" smtClean="0"/>
              <a:t>khác</a:t>
            </a:r>
            <a:r>
              <a:rPr lang="en-US" baseline="0" dirty="0" smtClean="0"/>
              <a:t> </a:t>
            </a:r>
            <a:r>
              <a:rPr lang="en-US" baseline="0" dirty="0" err="1" smtClean="0"/>
              <a:t>năng</a:t>
            </a:r>
            <a:r>
              <a:rPr lang="en-US" baseline="0" dirty="0" smtClean="0"/>
              <a:t> </a:t>
            </a:r>
            <a:r>
              <a:rPr lang="en-US" baseline="0" dirty="0" err="1" smtClean="0"/>
              <a:t>lực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của</a:t>
            </a:r>
            <a:r>
              <a:rPr lang="en-US" baseline="0" dirty="0" smtClean="0"/>
              <a:t> </a:t>
            </a:r>
            <a:r>
              <a:rPr lang="en-US" baseline="0" dirty="0" err="1" smtClean="0"/>
              <a:t>máy</a:t>
            </a:r>
            <a:r>
              <a:rPr lang="en-US" baseline="0" dirty="0" smtClean="0"/>
              <a:t> </a:t>
            </a:r>
            <a:r>
              <a:rPr lang="en-US" baseline="0" dirty="0" err="1" smtClean="0"/>
              <a:t>tính</a:t>
            </a:r>
            <a:r>
              <a:rPr lang="en-US" baseline="0" dirty="0" smtClean="0"/>
              <a:t> </a:t>
            </a:r>
            <a:r>
              <a:rPr lang="en-US" baseline="0" dirty="0" err="1" smtClean="0"/>
              <a:t>được</a:t>
            </a:r>
            <a:r>
              <a:rPr lang="en-US" baseline="0" dirty="0" smtClean="0"/>
              <a:t> chia </a:t>
            </a:r>
            <a:r>
              <a:rPr lang="en-US" baseline="0" dirty="0" err="1" smtClean="0"/>
              <a:t>sẻ</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vài</a:t>
            </a:r>
            <a:r>
              <a:rPr lang="en-US" baseline="0" dirty="0" smtClean="0"/>
              <a:t> </a:t>
            </a:r>
            <a:r>
              <a:rPr lang="en-US" baseline="0" dirty="0" err="1" smtClean="0"/>
              <a:t>chương</a:t>
            </a:r>
            <a:r>
              <a:rPr lang="en-US" baseline="0" dirty="0" smtClean="0"/>
              <a:t> </a:t>
            </a:r>
            <a:r>
              <a:rPr lang="en-US" baseline="0" dirty="0" err="1" smtClean="0"/>
              <a:t>trình</a:t>
            </a:r>
            <a:r>
              <a:rPr lang="en-US" baseline="0" dirty="0" smtClean="0"/>
              <a:t>. Do </a:t>
            </a:r>
            <a:r>
              <a:rPr lang="en-US" baseline="0" dirty="0" err="1" smtClean="0"/>
              <a:t>đó</a:t>
            </a:r>
            <a:r>
              <a:rPr lang="en-US" baseline="0" dirty="0" smtClean="0"/>
              <a:t> </a:t>
            </a:r>
            <a:r>
              <a:rPr lang="en-US" baseline="0" dirty="0" err="1" smtClean="0"/>
              <a:t>thông</a:t>
            </a:r>
            <a:r>
              <a:rPr lang="en-US" baseline="0" dirty="0" smtClean="0"/>
              <a:t> </a:t>
            </a:r>
            <a:r>
              <a:rPr lang="en-US" baseline="0" dirty="0" err="1" smtClean="0"/>
              <a:t>thường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đáp</a:t>
            </a:r>
            <a:r>
              <a:rPr lang="en-US" baseline="0" dirty="0" smtClean="0"/>
              <a:t> </a:t>
            </a:r>
            <a:r>
              <a:rPr lang="en-US" baseline="0" dirty="0" err="1" smtClean="0"/>
              <a:t>ứng</a:t>
            </a:r>
            <a:r>
              <a:rPr lang="en-US" baseline="0" dirty="0" smtClean="0"/>
              <a:t> 1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đáp</a:t>
            </a:r>
            <a:r>
              <a:rPr lang="en-US" baseline="0" dirty="0" smtClean="0"/>
              <a:t> </a:t>
            </a:r>
            <a:r>
              <a:rPr lang="en-US" baseline="0" dirty="0" err="1" smtClean="0"/>
              <a:t>ứng</a:t>
            </a:r>
            <a:r>
              <a:rPr lang="en-US" baseline="0" dirty="0" smtClean="0"/>
              <a:t> hay </a:t>
            </a:r>
            <a:r>
              <a:rPr lang="en-US" baseline="0" dirty="0" err="1" smtClean="0"/>
              <a:t>còn</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đồng</a:t>
            </a:r>
            <a:r>
              <a:rPr lang="en-US" baseline="0" dirty="0" smtClean="0"/>
              <a:t> </a:t>
            </a:r>
            <a:r>
              <a:rPr lang="en-US" baseline="0" dirty="0" err="1" smtClean="0"/>
              <a:t>hồ</a:t>
            </a:r>
            <a:r>
              <a:rPr lang="en-US" baseline="0" dirty="0" smtClean="0"/>
              <a:t> </a:t>
            </a:r>
            <a:r>
              <a:rPr lang="en-US" baseline="0" dirty="0" err="1" smtClean="0"/>
              <a:t>treo</a:t>
            </a:r>
            <a:r>
              <a:rPr lang="en-US" baseline="0" dirty="0" smtClean="0"/>
              <a:t> </a:t>
            </a:r>
            <a:r>
              <a:rPr lang="en-US" baseline="0" dirty="0" err="1" smtClean="0"/>
              <a:t>tường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đã</a:t>
            </a:r>
            <a:r>
              <a:rPr lang="en-US" baseline="0" dirty="0" smtClean="0"/>
              <a:t> </a:t>
            </a:r>
            <a:r>
              <a:rPr lang="en-US" baseline="0" dirty="0" err="1" smtClean="0"/>
              <a:t>trôi</a:t>
            </a:r>
            <a:r>
              <a:rPr lang="en-US" baseline="0" dirty="0" smtClean="0"/>
              <a:t> qua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hoàn</a:t>
            </a:r>
            <a:r>
              <a:rPr lang="en-US" baseline="0" dirty="0" smtClean="0"/>
              <a:t> </a:t>
            </a:r>
            <a:r>
              <a:rPr lang="en-US" baseline="0" dirty="0" err="1" smtClean="0"/>
              <a:t>thành</a:t>
            </a:r>
            <a:r>
              <a:rPr lang="en-US" baseline="0" dirty="0" smtClean="0"/>
              <a:t> 1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đĩa</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bộ</a:t>
            </a:r>
            <a:r>
              <a:rPr lang="en-US" baseline="0" dirty="0" smtClean="0"/>
              <a:t> </a:t>
            </a:r>
            <a:r>
              <a:rPr lang="en-US" baseline="0" dirty="0" err="1" smtClean="0"/>
              <a:t>nhớ</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cho</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vào</a:t>
            </a:r>
            <a:r>
              <a:rPr lang="en-US" baseline="0" dirty="0" smtClean="0"/>
              <a:t> </a:t>
            </a:r>
            <a:r>
              <a:rPr lang="en-US" baseline="0" dirty="0" err="1" smtClean="0"/>
              <a:t>ra</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cho</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Ta </a:t>
            </a:r>
            <a:r>
              <a:rPr lang="en-US" baseline="0" dirty="0" err="1" smtClean="0"/>
              <a:t>thường</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hơn</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bộ</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eng</a:t>
            </a:r>
            <a:r>
              <a:rPr lang="en-US" baseline="0" dirty="0" smtClean="0"/>
              <a:t>, CPU time)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bộ</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chương</a:t>
            </a:r>
            <a:r>
              <a:rPr lang="en-US" baseline="0" dirty="0" smtClean="0"/>
              <a:t> </a:t>
            </a:r>
            <a:r>
              <a:rPr lang="en-US" baseline="0" dirty="0" err="1" smtClean="0"/>
              <a:t>trình</a:t>
            </a:r>
            <a:r>
              <a:rPr lang="en-US" baseline="0" dirty="0" smtClean="0"/>
              <a:t>, </a:t>
            </a:r>
            <a:r>
              <a:rPr lang="en-US" baseline="0" dirty="0" err="1" smtClean="0"/>
              <a:t>nó</a:t>
            </a:r>
            <a:r>
              <a:rPr lang="en-US" baseline="0" dirty="0" smtClean="0"/>
              <a:t> </a:t>
            </a:r>
            <a:r>
              <a:rPr lang="en-US" baseline="0" dirty="0" err="1" smtClean="0"/>
              <a:t>không</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đợi</a:t>
            </a:r>
            <a:r>
              <a:rPr lang="en-US" baseline="0" dirty="0" smtClean="0"/>
              <a:t> </a:t>
            </a:r>
            <a:r>
              <a:rPr lang="en-US" baseline="0" dirty="0" err="1" smtClean="0"/>
              <a:t>vào</a:t>
            </a:r>
            <a:r>
              <a:rPr lang="en-US" baseline="0" dirty="0" smtClean="0"/>
              <a:t> </a:t>
            </a:r>
            <a:r>
              <a:rPr lang="en-US" baseline="0" dirty="0" err="1" smtClean="0"/>
              <a:t>ra</a:t>
            </a:r>
            <a:r>
              <a:rPr lang="en-US" baseline="0" dirty="0" smtClean="0"/>
              <a:t>, hay </a:t>
            </a:r>
            <a:r>
              <a:rPr lang="en-US" baseline="0" dirty="0" err="1" smtClean="0"/>
              <a:t>thời</a:t>
            </a:r>
            <a:r>
              <a:rPr lang="en-US" baseline="0" dirty="0" smtClean="0"/>
              <a:t> </a:t>
            </a:r>
            <a:r>
              <a:rPr lang="en-US" baseline="0" dirty="0" err="1" smtClean="0"/>
              <a:t>gian</a:t>
            </a:r>
            <a:r>
              <a:rPr lang="en-US" baseline="0" dirty="0" smtClean="0"/>
              <a:t> CPU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chương</a:t>
            </a:r>
            <a:r>
              <a:rPr lang="en-US" baseline="0" dirty="0" smtClean="0"/>
              <a:t> </a:t>
            </a:r>
            <a:r>
              <a:rPr lang="en-US" baseline="0" dirty="0" err="1" smtClean="0"/>
              <a:t>trình</a:t>
            </a:r>
            <a:r>
              <a:rPr lang="en-US" baseline="0" dirty="0" smtClean="0"/>
              <a:t> </a:t>
            </a:r>
            <a:r>
              <a:rPr lang="en-US" baseline="0" dirty="0" err="1" smtClean="0"/>
              <a:t>khác</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CPU </a:t>
            </a:r>
            <a:r>
              <a:rPr lang="en-US" baseline="0" dirty="0" err="1" smtClean="0"/>
              <a:t>còn</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chia </a:t>
            </a:r>
            <a:r>
              <a:rPr lang="en-US" baseline="0" dirty="0" err="1" smtClean="0"/>
              <a:t>làm</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CPU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CPU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CPU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CPU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mã</a:t>
            </a:r>
            <a:r>
              <a:rPr lang="en-US" baseline="0" dirty="0" smtClean="0"/>
              <a:t> </a:t>
            </a:r>
            <a:r>
              <a:rPr lang="en-US" baseline="0" dirty="0" err="1" smtClean="0"/>
              <a:t>lệnh</a:t>
            </a:r>
            <a:r>
              <a:rPr lang="en-US" baseline="0" dirty="0" smtClean="0"/>
              <a:t> </a:t>
            </a:r>
            <a:r>
              <a:rPr lang="en-US" baseline="0" dirty="0" err="1" smtClean="0"/>
              <a:t>của</a:t>
            </a:r>
            <a:r>
              <a:rPr lang="en-US" baseline="0" dirty="0" smtClean="0"/>
              <a:t> </a:t>
            </a:r>
            <a:r>
              <a:rPr lang="en-US" baseline="0" dirty="0" err="1" smtClean="0"/>
              <a:t>chương</a:t>
            </a:r>
            <a:r>
              <a:rPr lang="en-US" baseline="0" dirty="0" smtClean="0"/>
              <a:t> </a:t>
            </a:r>
            <a:r>
              <a:rPr lang="en-US" baseline="0" dirty="0" err="1" smtClean="0"/>
              <a:t>trình</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CPU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CPU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cần</a:t>
            </a:r>
            <a:r>
              <a:rPr lang="en-US" baseline="0" dirty="0" smtClean="0"/>
              <a:t> </a:t>
            </a:r>
            <a:r>
              <a:rPr lang="en-US" baseline="0" dirty="0" err="1" smtClean="0"/>
              <a:t>thiết</a:t>
            </a:r>
            <a:r>
              <a:rPr lang="en-US" baseline="0" dirty="0" smtClean="0"/>
              <a:t> </a:t>
            </a:r>
            <a:r>
              <a:rPr lang="en-US" baseline="0" dirty="0" err="1" smtClean="0"/>
              <a:t>cho</a:t>
            </a:r>
            <a:r>
              <a:rPr lang="en-US" baseline="0" dirty="0" smtClean="0"/>
              <a:t> </a:t>
            </a:r>
            <a:r>
              <a:rPr lang="en-US" baseline="0" dirty="0" err="1" smtClean="0"/>
              <a:t>chương</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cấp</a:t>
            </a:r>
            <a:r>
              <a:rPr lang="en-US" baseline="0" dirty="0" smtClean="0"/>
              <a:t> </a:t>
            </a:r>
            <a:r>
              <a:rPr lang="en-US" baseline="0" dirty="0" err="1" smtClean="0"/>
              <a:t>phát</a:t>
            </a:r>
            <a:r>
              <a:rPr lang="en-US" baseline="0" dirty="0" smtClean="0"/>
              <a:t> </a:t>
            </a:r>
            <a:r>
              <a:rPr lang="en-US" baseline="0" dirty="0" err="1" smtClean="0"/>
              <a:t>bộ</a:t>
            </a:r>
            <a:r>
              <a:rPr lang="en-US" baseline="0" dirty="0" smtClean="0"/>
              <a:t> </a:t>
            </a:r>
            <a:r>
              <a:rPr lang="en-US" baseline="0" dirty="0" err="1" smtClean="0"/>
              <a:t>nhớ</a:t>
            </a:r>
            <a:r>
              <a:rPr lang="en-US" baseline="0" dirty="0" smtClean="0"/>
              <a:t>, </a:t>
            </a:r>
            <a:r>
              <a:rPr lang="en-US" baseline="0" dirty="0" err="1" smtClean="0"/>
              <a:t>bảo</a:t>
            </a:r>
            <a:r>
              <a:rPr lang="en-US" baseline="0" dirty="0" smtClean="0"/>
              <a:t> </a:t>
            </a:r>
            <a:r>
              <a:rPr lang="en-US" baseline="0" dirty="0" err="1" smtClean="0"/>
              <a:t>vệ</a:t>
            </a:r>
            <a:r>
              <a:rPr lang="en-US" baseline="0" dirty="0" smtClean="0"/>
              <a:t> </a:t>
            </a:r>
            <a:r>
              <a:rPr lang="en-US" baseline="0" dirty="0" err="1" smtClean="0"/>
              <a:t>tài</a:t>
            </a:r>
            <a:r>
              <a:rPr lang="en-US" baseline="0" dirty="0" smtClean="0"/>
              <a:t> </a:t>
            </a:r>
            <a:r>
              <a:rPr lang="en-US" baseline="0" dirty="0" err="1" smtClean="0"/>
              <a:t>nguyên</a:t>
            </a:r>
            <a:r>
              <a:rPr lang="en-US" baseline="0" dirty="0" smtClean="0"/>
              <a:t> </a:t>
            </a:r>
            <a:r>
              <a:rPr lang="en-US" baseline="0" dirty="0" err="1" smtClean="0"/>
              <a:t>dùng</a:t>
            </a:r>
            <a:r>
              <a:rPr lang="en-US" baseline="0" dirty="0" smtClean="0"/>
              <a:t> </a:t>
            </a:r>
            <a:r>
              <a:rPr lang="en-US" baseline="0" dirty="0" err="1" smtClean="0"/>
              <a:t>chung</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ngữ</a:t>
            </a:r>
            <a:r>
              <a:rPr lang="en-US" baseline="0" dirty="0" smtClean="0"/>
              <a:t> </a:t>
            </a:r>
            <a:r>
              <a:rPr lang="en-US" baseline="0" dirty="0" err="1" smtClean="0"/>
              <a:t>cảnh</a:t>
            </a:r>
            <a:r>
              <a:rPr lang="en-US" baseline="0" dirty="0" smtClean="0"/>
              <a:t> </a:t>
            </a:r>
            <a:r>
              <a:rPr lang="en-US" baseline="0" dirty="0" err="1" smtClean="0"/>
              <a:t>chương</a:t>
            </a:r>
            <a:r>
              <a:rPr lang="en-US" baseline="0" dirty="0" smtClean="0"/>
              <a:t> </a:t>
            </a:r>
            <a:r>
              <a:rPr lang="en-US" baseline="0" dirty="0" err="1" smtClean="0"/>
              <a:t>trình</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AE64C66E-C330-F94C-91C5-B25C4CE13B99}" type="slidenum">
              <a:rPr lang="en-US" smtClean="0"/>
              <a:t>44</a:t>
            </a:fld>
            <a:endParaRPr lang="en-US"/>
          </a:p>
        </p:txBody>
      </p:sp>
    </p:spTree>
    <p:extLst>
      <p:ext uri="{BB962C8B-B14F-4D97-AF65-F5344CB8AC3E}">
        <p14:creationId xmlns:p14="http://schemas.microsoft.com/office/powerpoint/2010/main" val="4088105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5ED5ADB-522C-4B4C-BAD3-0B4EFF7491AE}" type="slidenum">
              <a:rPr lang="en-US"/>
              <a:pPr/>
              <a:t>45</a:t>
            </a:fld>
            <a:endParaRPr lang="en-US"/>
          </a:p>
        </p:txBody>
      </p:sp>
      <p:sp>
        <p:nvSpPr>
          <p:cNvPr id="973826" name="Rectangle 2"/>
          <p:cNvSpPr>
            <a:spLocks noGrp="1" noRot="1" noChangeAspect="1" noChangeArrowheads="1" noTextEdit="1"/>
          </p:cNvSpPr>
          <p:nvPr>
            <p:ph type="sldImg"/>
          </p:nvPr>
        </p:nvSpPr>
        <p:spPr>
          <a:xfrm>
            <a:off x="1174750" y="600075"/>
            <a:ext cx="4522788" cy="3392488"/>
          </a:xfrm>
          <a:ln w="12700" cap="flat">
            <a:solidFill>
              <a:schemeClr val="tx1"/>
            </a:solidFill>
            <a:miter lim="800000"/>
            <a:headEnd/>
            <a:tailEnd/>
          </a:ln>
          <a:extLst>
            <a:ext uri="{FAA26D3D-D897-4be2-8F04-BA451C77F1D7}">
              <ma14:placeholderFlag xmlns:ma14="http://schemas.microsoft.com/office/mac/drawingml/2011/main" val="1"/>
            </a:ext>
          </a:extLst>
        </p:spPr>
      </p:sp>
      <p:sp>
        <p:nvSpPr>
          <p:cNvPr id="973827" name="Rectangle 3"/>
          <p:cNvSpPr>
            <a:spLocks noGrp="1" noChangeArrowheads="1"/>
          </p:cNvSpPr>
          <p:nvPr>
            <p:ph type="body" idx="1"/>
          </p:nvPr>
        </p:nvSpPr>
        <p:spPr>
          <a:xfrm>
            <a:off x="513409" y="4341802"/>
            <a:ext cx="5912827" cy="4114800"/>
          </a:xfrm>
          <a:ln/>
        </p:spPr>
        <p:txBody>
          <a:bodyPr lIns="92283" tIns="46142" rIns="92283" bIns="46142"/>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88A82BF-F922-EE4B-8300-1CFBE1EC24DD}" type="slidenum">
              <a:rPr lang="en-US"/>
              <a:pPr/>
              <a:t>46</a:t>
            </a:fld>
            <a:endParaRPr lang="en-US"/>
          </a:p>
        </p:txBody>
      </p:sp>
      <p:sp>
        <p:nvSpPr>
          <p:cNvPr id="1092610" name="Rectangle 2"/>
          <p:cNvSpPr>
            <a:spLocks noGrp="1" noChangeArrowheads="1"/>
          </p:cNvSpPr>
          <p:nvPr>
            <p:ph type="body" idx="1"/>
          </p:nvPr>
        </p:nvSpPr>
        <p:spPr>
          <a:xfrm>
            <a:off x="514978" y="4343401"/>
            <a:ext cx="5911257"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686" tIns="44547" rIns="90686" bIns="44547"/>
          <a:lstStyle/>
          <a:p>
            <a:r>
              <a:rPr lang="en-US"/>
              <a:t>All of you should have taken a logic design class so you should know how to do a synchronous design using a clock but let</a:t>
            </a:r>
            <a:r>
              <a:rPr lang="ja-JP" altLang="en-US">
                <a:latin typeface="Arial"/>
              </a:rPr>
              <a:t>’</a:t>
            </a:r>
            <a:r>
              <a:rPr lang="en-US"/>
              <a:t>s have a brief review.</a:t>
            </a:r>
          </a:p>
          <a:p>
            <a:r>
              <a:rPr lang="en-US"/>
              <a:t>In this class, all your designs should only have one clock in it.  Furthermore, all storage elements are clocked by the same clock edge, namely the falling clock edge.</a:t>
            </a:r>
          </a:p>
          <a:p>
            <a:r>
              <a:rPr lang="en-US"/>
              <a:t>You should NOT try to use both edges of the clock nor try to use any Flip Flops that are level sensitive instead of edge sensitive. (This is reserved for real world desingers!)</a:t>
            </a:r>
          </a:p>
          <a:p>
            <a:r>
              <a:rPr lang="en-US"/>
              <a:t>If you follow this clocking methodology (All storage elements are clocked ....), then the  inputs to your combinational logic blocks will come from the outputs of some registers or externally.</a:t>
            </a:r>
          </a:p>
          <a:p>
            <a:r>
              <a:rPr lang="en-US"/>
              <a:t>Consequently, they are updated at each clock tick.</a:t>
            </a:r>
          </a:p>
          <a:p>
            <a:r>
              <a:rPr lang="en-US"/>
              <a:t>On the other side of the combination logic block, the outputs will be saved in another register.</a:t>
            </a:r>
          </a:p>
          <a:p>
            <a:r>
              <a:rPr lang="en-US"/>
              <a:t>Therefore, the outputs must be stable before the next clock tick.</a:t>
            </a:r>
          </a:p>
          <a:p>
            <a:endParaRPr lang="en-US"/>
          </a:p>
          <a:p>
            <a:r>
              <a:rPr lang="en-US"/>
              <a:t>+2 = 63 min. (Y:43)</a:t>
            </a:r>
          </a:p>
          <a:p>
            <a:r>
              <a:rPr lang="en-US"/>
              <a:t> </a:t>
            </a:r>
          </a:p>
        </p:txBody>
      </p:sp>
      <p:sp>
        <p:nvSpPr>
          <p:cNvPr id="1092611" name="Rectangle 3"/>
          <p:cNvSpPr>
            <a:spLocks noGrp="1" noRot="1" noChangeAspect="1" noChangeArrowheads="1" noTextEdit="1"/>
          </p:cNvSpPr>
          <p:nvPr>
            <p:ph type="sldImg"/>
          </p:nvPr>
        </p:nvSpPr>
        <p:spPr>
          <a:xfrm>
            <a:off x="1141413" y="574675"/>
            <a:ext cx="4591050" cy="3443288"/>
          </a:xfrm>
          <a:ln/>
          <a:extLs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47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48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lecture</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51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52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CPU time  = IC</a:t>
            </a:r>
            <a:r>
              <a:rPr lang="en-US" baseline="0" dirty="0" smtClean="0"/>
              <a:t> . CPI . </a:t>
            </a:r>
            <a:r>
              <a:rPr lang="en-US" baseline="0" dirty="0" err="1" smtClean="0"/>
              <a:t>Tc</a:t>
            </a:r>
            <a:endParaRPr lang="en-US" baseline="0" dirty="0" smtClean="0"/>
          </a:p>
          <a:p>
            <a:r>
              <a:rPr lang="en-US" baseline="0" dirty="0" smtClean="0"/>
              <a:t>IC : </a:t>
            </a:r>
            <a:r>
              <a:rPr lang="en-US" baseline="0" dirty="0" err="1" smtClean="0"/>
              <a:t>Số</a:t>
            </a:r>
            <a:r>
              <a:rPr lang="en-US" baseline="0" dirty="0" smtClean="0"/>
              <a:t> </a:t>
            </a:r>
            <a:r>
              <a:rPr lang="en-US" baseline="0" dirty="0" err="1" smtClean="0"/>
              <a:t>chỉ</a:t>
            </a:r>
            <a:r>
              <a:rPr lang="en-US" baseline="0" dirty="0" smtClean="0"/>
              <a:t> </a:t>
            </a:r>
            <a:r>
              <a:rPr lang="en-US" baseline="0" dirty="0" err="1" smtClean="0"/>
              <a:t>thị</a:t>
            </a:r>
            <a:r>
              <a:rPr lang="en-US" baseline="0" dirty="0" smtClean="0"/>
              <a:t> </a:t>
            </a:r>
            <a:r>
              <a:rPr lang="en-US" baseline="0" dirty="0" err="1" smtClean="0"/>
              <a:t>máy</a:t>
            </a:r>
            <a:r>
              <a:rPr lang="en-US" baseline="0" dirty="0" smtClean="0"/>
              <a:t> </a:t>
            </a:r>
            <a:r>
              <a:rPr lang="en-US" baseline="0" dirty="0" err="1" smtClean="0"/>
              <a:t>cần</a:t>
            </a:r>
            <a:r>
              <a:rPr lang="en-US" baseline="0" dirty="0" smtClean="0"/>
              <a:t> </a:t>
            </a:r>
            <a:r>
              <a:rPr lang="en-US" baseline="0" dirty="0" err="1" smtClean="0"/>
              <a:t>thực</a:t>
            </a:r>
            <a:r>
              <a:rPr lang="en-US" baseline="0" dirty="0" smtClean="0"/>
              <a:t> </a:t>
            </a:r>
            <a:r>
              <a:rPr lang="en-US" baseline="0" dirty="0" err="1" smtClean="0"/>
              <a:t>hiện</a:t>
            </a:r>
            <a:endParaRPr lang="en-US" baseline="0" dirty="0" smtClean="0"/>
          </a:p>
          <a:p>
            <a:r>
              <a:rPr lang="en-US" baseline="0" dirty="0" smtClean="0"/>
              <a:t>CPI : </a:t>
            </a:r>
            <a:r>
              <a:rPr lang="en-US" baseline="0" dirty="0" err="1" smtClean="0"/>
              <a:t>Số</a:t>
            </a:r>
            <a:r>
              <a:rPr lang="en-US" baseline="0" dirty="0" smtClean="0"/>
              <a:t> </a:t>
            </a:r>
            <a:r>
              <a:rPr lang="en-US" baseline="0" dirty="0" err="1" smtClean="0"/>
              <a:t>chu</a:t>
            </a:r>
            <a:r>
              <a:rPr lang="en-US" baseline="0" dirty="0" smtClean="0"/>
              <a:t> </a:t>
            </a:r>
            <a:r>
              <a:rPr lang="en-US" baseline="0" dirty="0" err="1" smtClean="0"/>
              <a:t>kỳ</a:t>
            </a:r>
            <a:r>
              <a:rPr lang="en-US" baseline="0" dirty="0" smtClean="0"/>
              <a:t> </a:t>
            </a:r>
            <a:r>
              <a:rPr lang="en-US" baseline="0" dirty="0" err="1" smtClean="0"/>
              <a:t>trung</a:t>
            </a:r>
            <a:r>
              <a:rPr lang="en-US" baseline="0" dirty="0" smtClean="0"/>
              <a:t> </a:t>
            </a:r>
            <a:r>
              <a:rPr lang="en-US" baseline="0" dirty="0" err="1" smtClean="0"/>
              <a:t>bình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chỉ</a:t>
            </a:r>
            <a:r>
              <a:rPr lang="en-US" baseline="0" dirty="0" smtClean="0"/>
              <a:t> </a:t>
            </a:r>
            <a:r>
              <a:rPr lang="en-US" baseline="0" dirty="0" err="1" smtClean="0"/>
              <a:t>thị</a:t>
            </a:r>
            <a:endParaRPr lang="en-US" baseline="0" dirty="0" smtClean="0"/>
          </a:p>
          <a:p>
            <a:endParaRPr lang="en-US" baseline="0" dirty="0" smtClean="0"/>
          </a:p>
          <a:p>
            <a:r>
              <a:rPr lang="en-US" baseline="0" dirty="0" err="1" smtClean="0"/>
              <a:t>Tc</a:t>
            </a:r>
            <a:r>
              <a:rPr lang="en-US" baseline="0" dirty="0" smtClean="0"/>
              <a:t>: </a:t>
            </a:r>
            <a:r>
              <a:rPr lang="en-US" baseline="0" dirty="0" err="1" smtClean="0"/>
              <a:t>chu</a:t>
            </a:r>
            <a:r>
              <a:rPr lang="en-US" baseline="0" dirty="0" smtClean="0"/>
              <a:t> </a:t>
            </a:r>
            <a:r>
              <a:rPr lang="en-US" baseline="0" dirty="0" err="1" smtClean="0"/>
              <a:t>kỳ</a:t>
            </a:r>
            <a:r>
              <a:rPr lang="en-US" baseline="0" dirty="0" smtClean="0"/>
              <a:t> </a:t>
            </a:r>
            <a:r>
              <a:rPr lang="en-US" baseline="0" dirty="0" err="1" smtClean="0"/>
              <a:t>máy</a:t>
            </a:r>
            <a:endParaRPr lang="en-US" dirty="0"/>
          </a:p>
        </p:txBody>
      </p:sp>
      <p:sp>
        <p:nvSpPr>
          <p:cNvPr id="4" name="Slide Number Placeholder 3"/>
          <p:cNvSpPr>
            <a:spLocks noGrp="1"/>
          </p:cNvSpPr>
          <p:nvPr>
            <p:ph type="sldNum" sz="quarter" idx="10"/>
          </p:nvPr>
        </p:nvSpPr>
        <p:spPr/>
        <p:txBody>
          <a:bodyPr/>
          <a:lstStyle/>
          <a:p>
            <a:fld id="{56E4C7C9-38C2-48A2-A659-A06FDDF450B3}" type="slidenum">
              <a:rPr lang="en-US" smtClean="0"/>
              <a:t>53</a:t>
            </a:fld>
            <a:endParaRPr lang="en-US"/>
          </a:p>
        </p:txBody>
      </p:sp>
    </p:spTree>
    <p:extLst>
      <p:ext uri="{BB962C8B-B14F-4D97-AF65-F5344CB8AC3E}">
        <p14:creationId xmlns:p14="http://schemas.microsoft.com/office/powerpoint/2010/main" val="4064535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House Computer -&gt; </a:t>
            </a:r>
            <a:r>
              <a:rPr lang="en-US" dirty="0" err="1" smtClean="0"/>
              <a:t>tìm</a:t>
            </a:r>
            <a:r>
              <a:rPr lang="en-US" dirty="0" smtClean="0"/>
              <a:t> </a:t>
            </a:r>
            <a:r>
              <a:rPr lang="en-US" dirty="0" err="1" smtClean="0"/>
              <a:t>hiểu</a:t>
            </a:r>
            <a:r>
              <a:rPr lang="en-US" dirty="0" smtClean="0"/>
              <a:t> </a:t>
            </a:r>
            <a:r>
              <a:rPr lang="en-US" dirty="0" err="1" smtClean="0"/>
              <a:t>về</a:t>
            </a:r>
            <a:r>
              <a:rPr lang="en-US" dirty="0" smtClean="0"/>
              <a:t> </a:t>
            </a:r>
            <a:r>
              <a:rPr lang="en-US" dirty="0" err="1" smtClean="0"/>
              <a:t>trung</a:t>
            </a:r>
            <a:r>
              <a:rPr lang="en-US" dirty="0" smtClean="0"/>
              <a:t> </a:t>
            </a:r>
            <a:r>
              <a:rPr lang="en-US" dirty="0" err="1" smtClean="0"/>
              <a:t>tâm</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a:t>
            </a:r>
            <a:r>
              <a:rPr lang="en-US" dirty="0" err="1" smtClean="0"/>
              <a:t>Fb</a:t>
            </a:r>
            <a:r>
              <a:rPr lang="en-US" smtClean="0"/>
              <a:t>, google</a:t>
            </a:r>
            <a:endParaRPr lang="en-US" dirty="0"/>
          </a:p>
        </p:txBody>
      </p:sp>
      <p:sp>
        <p:nvSpPr>
          <p:cNvPr id="4" name="Slide Number Placeholder 3"/>
          <p:cNvSpPr>
            <a:spLocks noGrp="1"/>
          </p:cNvSpPr>
          <p:nvPr>
            <p:ph type="sldNum" sz="quarter" idx="10"/>
          </p:nvPr>
        </p:nvSpPr>
        <p:spPr/>
        <p:txBody>
          <a:bodyPr/>
          <a:lstStyle/>
          <a:p>
            <a:fld id="{56E4C7C9-38C2-48A2-A659-A06FDDF450B3}" type="slidenum">
              <a:rPr lang="en-US" smtClean="0"/>
              <a:t>6</a:t>
            </a:fld>
            <a:endParaRPr lang="en-US"/>
          </a:p>
        </p:txBody>
      </p:sp>
    </p:spTree>
    <p:extLst>
      <p:ext uri="{BB962C8B-B14F-4D97-AF65-F5344CB8AC3E}">
        <p14:creationId xmlns:p14="http://schemas.microsoft.com/office/powerpoint/2010/main" val="3419936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dirty="0" smtClean="0"/>
              <a:t> </a:t>
            </a:r>
            <a:r>
              <a:rPr lang="en-US" dirty="0" err="1" smtClean="0"/>
              <a:t>là</a:t>
            </a:r>
            <a:r>
              <a:rPr lang="en-US" dirty="0" smtClean="0"/>
              <a:t> </a:t>
            </a:r>
            <a:r>
              <a:rPr lang="en-US" dirty="0" err="1" smtClean="0"/>
              <a:t>có</a:t>
            </a:r>
            <a:r>
              <a:rPr lang="en-US" dirty="0" smtClean="0"/>
              <a:t> </a:t>
            </a:r>
            <a:r>
              <a:rPr lang="en-US" dirty="0" err="1" smtClean="0"/>
              <a:t>cách</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để</a:t>
            </a:r>
            <a:r>
              <a:rPr lang="en-US" dirty="0" smtClean="0"/>
              <a:t> </a:t>
            </a:r>
            <a:r>
              <a:rPr lang="en-US" dirty="0" err="1" smtClean="0"/>
              <a:t>phân</a:t>
            </a:r>
            <a:r>
              <a:rPr lang="en-US" dirty="0" smtClean="0"/>
              <a:t> </a:t>
            </a:r>
            <a:r>
              <a:rPr lang="en-US" dirty="0" err="1" smtClean="0"/>
              <a:t>biệt</a:t>
            </a:r>
            <a:r>
              <a:rPr lang="en-US" dirty="0" smtClean="0"/>
              <a:t> </a:t>
            </a:r>
            <a:r>
              <a:rPr lang="en-US" dirty="0" err="1" smtClean="0"/>
              <a:t>các</a:t>
            </a:r>
            <a:r>
              <a:rPr lang="en-US" dirty="0" smtClean="0"/>
              <a:t> </a:t>
            </a:r>
            <a:r>
              <a:rPr lang="en-US" dirty="0" err="1" smtClean="0"/>
              <a:t>máy</a:t>
            </a:r>
            <a:r>
              <a:rPr lang="en-US" dirty="0" smtClean="0"/>
              <a:t> </a:t>
            </a:r>
            <a:r>
              <a:rPr lang="en-US" dirty="0" err="1" smtClean="0"/>
              <a:t>tính</a:t>
            </a:r>
            <a:r>
              <a:rPr lang="en-US" dirty="0" smtClean="0"/>
              <a:t> </a:t>
            </a:r>
            <a:r>
              <a:rPr lang="en-US" dirty="0" err="1" smtClean="0"/>
              <a:t>đơn</a:t>
            </a:r>
            <a:r>
              <a:rPr lang="en-US" dirty="0" smtClean="0"/>
              <a:t> </a:t>
            </a:r>
            <a:r>
              <a:rPr lang="en-US" dirty="0" err="1" smtClean="0"/>
              <a:t>lẻ</a:t>
            </a:r>
            <a:r>
              <a:rPr lang="en-US" dirty="0" smtClean="0"/>
              <a:t>, </a:t>
            </a:r>
            <a:r>
              <a:rPr lang="en-US" dirty="0" err="1" smtClean="0"/>
              <a:t>không</a:t>
            </a:r>
            <a:r>
              <a:rPr lang="en-US" dirty="0" smtClean="0"/>
              <a:t> </a:t>
            </a:r>
            <a:r>
              <a:rPr lang="en-US" dirty="0" err="1" smtClean="0"/>
              <a:t>phải</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máy</a:t>
            </a:r>
            <a:r>
              <a:rPr lang="en-US" dirty="0" smtClean="0"/>
              <a:t> </a:t>
            </a:r>
            <a:r>
              <a:rPr lang="en-US" dirty="0" err="1" smtClean="0"/>
              <a:t>tính</a:t>
            </a:r>
            <a:r>
              <a:rPr lang="en-US" dirty="0" smtClean="0"/>
              <a:t>. </a:t>
            </a:r>
          </a:p>
          <a:p>
            <a:r>
              <a:rPr lang="en-US" dirty="0" err="1" smtClean="0"/>
              <a:t>Phần</a:t>
            </a:r>
            <a:r>
              <a:rPr lang="en-US" dirty="0" smtClean="0"/>
              <a:t> </a:t>
            </a:r>
            <a:r>
              <a:rPr lang="en-US" dirty="0" err="1" smtClean="0"/>
              <a:t>cứng</a:t>
            </a:r>
            <a:r>
              <a:rPr lang="en-US" dirty="0" smtClean="0"/>
              <a:t>: </a:t>
            </a:r>
            <a:r>
              <a:rPr lang="en-US" dirty="0" err="1" smtClean="0"/>
              <a:t>bao</a:t>
            </a:r>
            <a:r>
              <a:rPr lang="en-US" dirty="0" smtClean="0"/>
              <a:t> </a:t>
            </a:r>
            <a:r>
              <a:rPr lang="en-US" dirty="0" err="1" smtClean="0"/>
              <a:t>gồm</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hữu</a:t>
            </a:r>
            <a:r>
              <a:rPr lang="en-US" dirty="0" smtClean="0"/>
              <a:t> </a:t>
            </a:r>
            <a:r>
              <a:rPr lang="en-US" dirty="0" err="1" smtClean="0"/>
              <a:t>hình</a:t>
            </a:r>
            <a:r>
              <a:rPr lang="en-US" dirty="0" smtClean="0"/>
              <a:t> </a:t>
            </a:r>
            <a:r>
              <a:rPr lang="en-US" dirty="0" err="1" smtClean="0"/>
              <a:t>như</a:t>
            </a:r>
            <a:r>
              <a:rPr lang="en-US" dirty="0" smtClean="0"/>
              <a:t> </a:t>
            </a:r>
            <a:r>
              <a:rPr lang="en-US" dirty="0" err="1" smtClean="0"/>
              <a:t>các</a:t>
            </a:r>
            <a:r>
              <a:rPr lang="en-US" dirty="0" smtClean="0"/>
              <a:t> vi </a:t>
            </a:r>
            <a:r>
              <a:rPr lang="en-US" dirty="0" err="1" smtClean="0"/>
              <a:t>mạch</a:t>
            </a:r>
            <a:r>
              <a:rPr lang="en-US" dirty="0" smtClean="0"/>
              <a:t>, </a:t>
            </a:r>
            <a:r>
              <a:rPr lang="en-US" dirty="0" err="1" smtClean="0"/>
              <a:t>bảng</a:t>
            </a:r>
            <a:r>
              <a:rPr lang="en-US" dirty="0" smtClean="0"/>
              <a:t> </a:t>
            </a:r>
            <a:r>
              <a:rPr lang="en-US" dirty="0" err="1" smtClean="0"/>
              <a:t>mạch</a:t>
            </a:r>
            <a:r>
              <a:rPr lang="en-US" dirty="0" smtClean="0"/>
              <a:t> in, </a:t>
            </a:r>
            <a:r>
              <a:rPr lang="en-US" dirty="0" err="1" smtClean="0"/>
              <a:t>cáp</a:t>
            </a:r>
            <a:r>
              <a:rPr lang="en-US" dirty="0" smtClean="0"/>
              <a:t> </a:t>
            </a:r>
            <a:r>
              <a:rPr lang="en-US" dirty="0" err="1" smtClean="0"/>
              <a:t>nối</a:t>
            </a:r>
            <a:r>
              <a:rPr lang="en-US" dirty="0" smtClean="0"/>
              <a:t>, </a:t>
            </a:r>
            <a:r>
              <a:rPr lang="en-US" dirty="0" err="1" smtClean="0"/>
              <a:t>nguồn</a:t>
            </a:r>
            <a:r>
              <a:rPr lang="en-US" dirty="0" smtClean="0"/>
              <a:t> </a:t>
            </a:r>
            <a:r>
              <a:rPr lang="en-US" dirty="0" err="1" smtClean="0"/>
              <a:t>điện</a:t>
            </a:r>
            <a:r>
              <a:rPr lang="en-US" dirty="0" smtClean="0"/>
              <a:t> ….</a:t>
            </a:r>
          </a:p>
          <a:p>
            <a:r>
              <a:rPr lang="en-US" dirty="0" err="1" smtClean="0"/>
              <a:t>Phần</a:t>
            </a:r>
            <a:r>
              <a:rPr lang="en-US" dirty="0" smtClean="0"/>
              <a:t> </a:t>
            </a:r>
            <a:r>
              <a:rPr lang="en-US" dirty="0" err="1" smtClean="0"/>
              <a:t>mềm</a:t>
            </a:r>
            <a:r>
              <a:rPr lang="en-US" dirty="0" smtClean="0"/>
              <a:t>: </a:t>
            </a:r>
            <a:r>
              <a:rPr lang="en-US" dirty="0" err="1" smtClean="0"/>
              <a:t>bao</a:t>
            </a:r>
            <a:r>
              <a:rPr lang="en-US" dirty="0" smtClean="0"/>
              <a:t> </a:t>
            </a:r>
            <a:r>
              <a:rPr lang="en-US" dirty="0" err="1" smtClean="0"/>
              <a:t>gồm</a:t>
            </a:r>
            <a:r>
              <a:rPr lang="en-US" dirty="0" smtClean="0"/>
              <a:t>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chương</a:t>
            </a:r>
            <a:r>
              <a:rPr lang="en-US" dirty="0" smtClean="0"/>
              <a:t> </a:t>
            </a:r>
            <a:r>
              <a:rPr lang="en-US" dirty="0" err="1" smtClean="0"/>
              <a:t>trình</a:t>
            </a:r>
            <a:r>
              <a:rPr lang="en-US" dirty="0" smtClean="0"/>
              <a:t> - &gt;</a:t>
            </a:r>
            <a:r>
              <a:rPr lang="en-US" baseline="0" dirty="0" smtClean="0"/>
              <a:t> </a:t>
            </a:r>
            <a:r>
              <a:rPr lang="en-US" baseline="0" dirty="0" err="1" smtClean="0"/>
              <a:t>là</a:t>
            </a:r>
            <a:r>
              <a:rPr lang="en-US" baseline="0" dirty="0" smtClean="0"/>
              <a:t> </a:t>
            </a:r>
            <a:r>
              <a:rPr lang="en-US" baseline="0" dirty="0" err="1" smtClean="0"/>
              <a:t>tập</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thị</a:t>
            </a:r>
            <a:r>
              <a:rPr lang="en-US" baseline="0" dirty="0" smtClean="0"/>
              <a:t> </a:t>
            </a:r>
            <a:r>
              <a:rPr lang="en-US" baseline="0" dirty="0" err="1" smtClean="0"/>
              <a:t>điều</a:t>
            </a:r>
            <a:r>
              <a:rPr lang="en-US" baseline="0" dirty="0" smtClean="0"/>
              <a:t> </a:t>
            </a:r>
            <a:r>
              <a:rPr lang="en-US" baseline="0" dirty="0" err="1" smtClean="0"/>
              <a:t>khiển</a:t>
            </a:r>
            <a:r>
              <a:rPr lang="en-US" baseline="0" dirty="0" smtClean="0"/>
              <a:t> </a:t>
            </a:r>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môi</a:t>
            </a:r>
            <a:r>
              <a:rPr lang="en-US" baseline="0" dirty="0" smtClean="0"/>
              <a:t> </a:t>
            </a:r>
            <a:r>
              <a:rPr lang="en-US" baseline="0" dirty="0" err="1" smtClean="0"/>
              <a:t>trường</a:t>
            </a:r>
            <a:r>
              <a:rPr lang="en-US" baseline="0" dirty="0" smtClean="0"/>
              <a:t> </a:t>
            </a:r>
            <a:r>
              <a:rPr lang="en-US" baseline="0" dirty="0" err="1" smtClean="0"/>
              <a:t>vật</a:t>
            </a:r>
            <a:r>
              <a:rPr lang="en-US" baseline="0" dirty="0" smtClean="0"/>
              <a:t> </a:t>
            </a:r>
            <a:r>
              <a:rPr lang="en-US" baseline="0" dirty="0" err="1" smtClean="0"/>
              <a:t>lý</a:t>
            </a:r>
            <a:endParaRPr lang="en-US" dirty="0"/>
          </a:p>
        </p:txBody>
      </p:sp>
      <p:sp>
        <p:nvSpPr>
          <p:cNvPr id="4" name="Slide Number Placeholder 3"/>
          <p:cNvSpPr>
            <a:spLocks noGrp="1"/>
          </p:cNvSpPr>
          <p:nvPr>
            <p:ph type="sldNum" sz="quarter" idx="10"/>
          </p:nvPr>
        </p:nvSpPr>
        <p:spPr/>
        <p:txBody>
          <a:bodyPr/>
          <a:lstStyle/>
          <a:p>
            <a:fld id="{56E4C7C9-38C2-48A2-A659-A06FDDF450B3}" type="slidenum">
              <a:rPr lang="en-US" smtClean="0"/>
              <a:t>8</a:t>
            </a:fld>
            <a:endParaRPr lang="en-US"/>
          </a:p>
        </p:txBody>
      </p:sp>
    </p:spTree>
    <p:extLst>
      <p:ext uri="{BB962C8B-B14F-4D97-AF65-F5344CB8AC3E}">
        <p14:creationId xmlns:p14="http://schemas.microsoft.com/office/powerpoint/2010/main" val="3365566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516434" y="4342192"/>
            <a:ext cx="5909964" cy="4115405"/>
          </a:xfrm>
          <a:noFill/>
          <a:ln w="9525"/>
        </p:spPr>
        <p:txBody>
          <a:bodyPr lIns="90475" tIns="44444" rIns="90475" bIns="44444"/>
          <a:lstStyle/>
          <a:p>
            <a:endParaRPr lang="en-US"/>
          </a:p>
        </p:txBody>
      </p:sp>
      <p:sp>
        <p:nvSpPr>
          <p:cNvPr id="27651" name="Rectangle 3"/>
          <p:cNvSpPr>
            <a:spLocks noGrp="1" noRot="1" noChangeAspect="1" noChangeArrowheads="1" noTextEdit="1"/>
          </p:cNvSpPr>
          <p:nvPr>
            <p:ph type="sldImg"/>
          </p:nvPr>
        </p:nvSpPr>
        <p:spPr>
          <a:xfrm>
            <a:off x="1158875" y="585788"/>
            <a:ext cx="4552950" cy="3416300"/>
          </a:xfrm>
        </p:spPr>
      </p:sp>
    </p:spTree>
    <p:extLst>
      <p:ext uri="{BB962C8B-B14F-4D97-AF65-F5344CB8AC3E}">
        <p14:creationId xmlns:p14="http://schemas.microsoft.com/office/powerpoint/2010/main" val="4003475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Chia </a:t>
            </a:r>
            <a:r>
              <a:rPr lang="en-US" dirty="0" err="1" smtClean="0"/>
              <a:t>thành</a:t>
            </a:r>
            <a:r>
              <a:rPr lang="en-US" dirty="0" smtClean="0"/>
              <a:t> </a:t>
            </a:r>
            <a:r>
              <a:rPr lang="en-US" dirty="0" err="1" smtClean="0"/>
              <a:t>các</a:t>
            </a:r>
            <a:r>
              <a:rPr lang="en-US" dirty="0" smtClean="0"/>
              <a:t> </a:t>
            </a:r>
            <a:r>
              <a:rPr lang="en-US" dirty="0" err="1" smtClean="0"/>
              <a:t>phân</a:t>
            </a:r>
            <a:r>
              <a:rPr lang="en-US" dirty="0" smtClean="0"/>
              <a:t> </a:t>
            </a:r>
            <a:r>
              <a:rPr lang="en-US" dirty="0" err="1" smtClean="0"/>
              <a:t>mức</a:t>
            </a:r>
            <a:r>
              <a:rPr lang="en-US" dirty="0" smtClean="0"/>
              <a:t> </a:t>
            </a:r>
            <a:r>
              <a:rPr lang="en-US" dirty="0" err="1" smtClean="0"/>
              <a:t>khác</a:t>
            </a:r>
            <a:r>
              <a:rPr lang="en-US" dirty="0" smtClean="0"/>
              <a:t> </a:t>
            </a:r>
            <a:r>
              <a:rPr lang="en-US" dirty="0" err="1" smtClean="0"/>
              <a:t>nhau</a:t>
            </a:r>
            <a:r>
              <a:rPr lang="en-US" dirty="0" smtClean="0"/>
              <a:t>: </a:t>
            </a:r>
            <a:r>
              <a:rPr lang="en-US" dirty="0" err="1" smtClean="0"/>
              <a:t>mức</a:t>
            </a:r>
            <a:r>
              <a:rPr lang="en-US" dirty="0" smtClean="0"/>
              <a:t> </a:t>
            </a:r>
            <a:r>
              <a:rPr lang="en-US" dirty="0" err="1" smtClean="0"/>
              <a:t>phía</a:t>
            </a:r>
            <a:r>
              <a:rPr lang="en-US" dirty="0" smtClean="0"/>
              <a:t> </a:t>
            </a:r>
            <a:r>
              <a:rPr lang="en-US" dirty="0" err="1" smtClean="0"/>
              <a:t>trên</a:t>
            </a:r>
            <a:r>
              <a:rPr lang="en-US" dirty="0" smtClean="0"/>
              <a:t> </a:t>
            </a:r>
            <a:r>
              <a:rPr lang="en-US" dirty="0" err="1" smtClean="0"/>
              <a:t>phụ</a:t>
            </a:r>
            <a:r>
              <a:rPr lang="en-US" dirty="0" smtClean="0"/>
              <a:t> </a:t>
            </a:r>
            <a:r>
              <a:rPr lang="en-US" dirty="0" err="1" smtClean="0"/>
              <a:t>thuộc</a:t>
            </a:r>
            <a:r>
              <a:rPr lang="en-US" dirty="0" smtClean="0"/>
              <a:t> </a:t>
            </a:r>
            <a:r>
              <a:rPr lang="en-US" dirty="0" err="1" smtClean="0"/>
              <a:t>vào</a:t>
            </a:r>
            <a:r>
              <a:rPr lang="en-US" dirty="0" smtClean="0"/>
              <a:t> </a:t>
            </a:r>
            <a:r>
              <a:rPr lang="en-US" dirty="0" err="1" smtClean="0"/>
              <a:t>mức</a:t>
            </a:r>
            <a:r>
              <a:rPr lang="en-US" dirty="0" smtClean="0"/>
              <a:t> </a:t>
            </a:r>
            <a:r>
              <a:rPr lang="en-US" dirty="0" err="1" smtClean="0"/>
              <a:t>phía</a:t>
            </a:r>
            <a:r>
              <a:rPr lang="en-US" dirty="0" smtClean="0"/>
              <a:t> </a:t>
            </a:r>
            <a:r>
              <a:rPr lang="en-US" dirty="0" err="1" smtClean="0"/>
              <a:t>dưới</a:t>
            </a:r>
            <a:r>
              <a:rPr lang="en-US" dirty="0" smtClean="0"/>
              <a:t>,</a:t>
            </a:r>
            <a:r>
              <a:rPr lang="en-US" baseline="0" dirty="0" smtClean="0"/>
              <a:t> </a:t>
            </a:r>
            <a:r>
              <a:rPr lang="en-US" baseline="0" dirty="0" err="1" smtClean="0"/>
              <a:t>mỗi</a:t>
            </a:r>
            <a:r>
              <a:rPr lang="en-US" baseline="0" dirty="0" smtClean="0"/>
              <a:t> </a:t>
            </a:r>
            <a:r>
              <a:rPr lang="en-US" baseline="0" dirty="0" err="1" smtClean="0"/>
              <a:t>mức</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a:t>
            </a:r>
            <a:r>
              <a:rPr lang="en-US" baseline="0" dirty="0" err="1" smtClean="0"/>
              <a:t>một</a:t>
            </a:r>
            <a:r>
              <a:rPr lang="en-US" baseline="0" dirty="0" smtClean="0"/>
              <a:t> </a:t>
            </a:r>
            <a:r>
              <a:rPr lang="en-US" baseline="0" dirty="0" err="1" smtClean="0"/>
              <a:t>chứ</a:t>
            </a:r>
            <a:r>
              <a:rPr lang="en-US" baseline="0" dirty="0" smtClean="0"/>
              <a:t> </a:t>
            </a:r>
            <a:r>
              <a:rPr lang="en-US" baseline="0" dirty="0" err="1" smtClean="0"/>
              <a:t>năng</a:t>
            </a:r>
            <a:r>
              <a:rPr lang="en-US" baseline="0" dirty="0" smtClean="0"/>
              <a:t> </a:t>
            </a:r>
            <a:r>
              <a:rPr lang="en-US" baseline="0" dirty="0" err="1" smtClean="0"/>
              <a:t>chuyên</a:t>
            </a:r>
            <a:r>
              <a:rPr lang="en-US" baseline="0" dirty="0" smtClean="0"/>
              <a:t> </a:t>
            </a:r>
            <a:r>
              <a:rPr lang="en-US" baseline="0" dirty="0" err="1" smtClean="0"/>
              <a:t>biệt</a:t>
            </a:r>
            <a:r>
              <a:rPr lang="en-US" baseline="0" dirty="0" smtClean="0"/>
              <a:t>.  </a:t>
            </a:r>
            <a:endParaRPr lang="en-US" dirty="0" smtClean="0"/>
          </a:p>
          <a:p>
            <a:r>
              <a:rPr lang="en-US" dirty="0" smtClean="0"/>
              <a:t>Levels of Abstraction : </a:t>
            </a:r>
            <a:r>
              <a:rPr lang="en-US" dirty="0" err="1" smtClean="0"/>
              <a:t>Cấp</a:t>
            </a:r>
            <a:r>
              <a:rPr lang="en-US" dirty="0" smtClean="0"/>
              <a:t> </a:t>
            </a:r>
            <a:r>
              <a:rPr lang="en-US" dirty="0" err="1" smtClean="0"/>
              <a:t>độ</a:t>
            </a:r>
            <a:r>
              <a:rPr lang="en-US" dirty="0" smtClean="0"/>
              <a:t> </a:t>
            </a:r>
            <a:r>
              <a:rPr lang="en-US" dirty="0" err="1" smtClean="0"/>
              <a:t>trừu</a:t>
            </a:r>
            <a:r>
              <a:rPr lang="en-US" dirty="0" smtClean="0"/>
              <a:t> </a:t>
            </a:r>
            <a:r>
              <a:rPr lang="en-US" dirty="0" err="1" smtClean="0"/>
              <a:t>tượng</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Arial" charset="0"/>
              </a:rPr>
              <a:t>Fabrication:</a:t>
            </a:r>
            <a:r>
              <a:rPr lang="en-US" sz="1200" b="1" baseline="0" dirty="0" smtClean="0">
                <a:latin typeface="Arial" charset="0"/>
              </a:rPr>
              <a:t> </a:t>
            </a:r>
            <a:r>
              <a:rPr lang="en-US" sz="1200" b="1" baseline="0" dirty="0" err="1" smtClean="0">
                <a:latin typeface="Arial" charset="0"/>
              </a:rPr>
              <a:t>chế</a:t>
            </a:r>
            <a:r>
              <a:rPr lang="en-US" sz="1200" b="1" baseline="0" dirty="0" smtClean="0">
                <a:latin typeface="Arial" charset="0"/>
              </a:rPr>
              <a:t> </a:t>
            </a:r>
            <a:r>
              <a:rPr lang="en-US" sz="1200" b="1" baseline="0" dirty="0" err="1" smtClean="0">
                <a:latin typeface="Arial" charset="0"/>
              </a:rPr>
              <a:t>tạo</a:t>
            </a:r>
            <a:r>
              <a:rPr lang="en-US" sz="1200" b="1" baseline="0" dirty="0" smtClean="0">
                <a:latin typeface="Arial" charset="0"/>
              </a:rPr>
              <a:t>, </a:t>
            </a:r>
            <a:r>
              <a:rPr lang="en-US" sz="1200" b="1" baseline="0" dirty="0" err="1" smtClean="0">
                <a:latin typeface="Arial" charset="0"/>
              </a:rPr>
              <a:t>mức</a:t>
            </a:r>
            <a:r>
              <a:rPr lang="en-US" sz="1200" b="1" baseline="0" dirty="0" smtClean="0">
                <a:latin typeface="Arial" charset="0"/>
              </a:rPr>
              <a:t> </a:t>
            </a:r>
            <a:r>
              <a:rPr lang="en-US" sz="1200" b="1" baseline="0" dirty="0" err="1" smtClean="0">
                <a:latin typeface="Arial" charset="0"/>
              </a:rPr>
              <a:t>vật</a:t>
            </a:r>
            <a:r>
              <a:rPr lang="en-US" sz="1200" b="1" baseline="0" dirty="0" smtClean="0">
                <a:latin typeface="Arial" charset="0"/>
              </a:rPr>
              <a:t> </a:t>
            </a:r>
            <a:r>
              <a:rPr lang="en-US" sz="1200" b="1" baseline="0" dirty="0" err="1" smtClean="0">
                <a:latin typeface="Arial" charset="0"/>
              </a:rPr>
              <a:t>lý</a:t>
            </a:r>
            <a:r>
              <a:rPr lang="en-US" sz="1200" b="1" baseline="0" dirty="0" smtClean="0">
                <a:latin typeface="Arial" charset="0"/>
              </a:rPr>
              <a:t>.</a:t>
            </a:r>
            <a:endParaRPr lang="en-US" dirty="0" smtClean="0"/>
          </a:p>
          <a:p>
            <a:endParaRPr lang="en-US" dirty="0" smtClean="0"/>
          </a:p>
          <a:p>
            <a:r>
              <a:rPr lang="en-US" sz="1200" dirty="0" err="1" smtClean="0">
                <a:latin typeface="Ayuthaya"/>
                <a:cs typeface="Ayuthaya"/>
              </a:rPr>
              <a:t>Máy</a:t>
            </a:r>
            <a:r>
              <a:rPr lang="en-US" sz="1200" dirty="0" smtClean="0">
                <a:latin typeface="Ayuthaya"/>
                <a:cs typeface="Ayuthaya"/>
              </a:rPr>
              <a:t> </a:t>
            </a:r>
            <a:r>
              <a:rPr lang="en-US" sz="1200" dirty="0" err="1" smtClean="0">
                <a:latin typeface="Ayuthaya"/>
                <a:cs typeface="Ayuthaya"/>
              </a:rPr>
              <a:t>tính</a:t>
            </a:r>
            <a:r>
              <a:rPr lang="en-US" sz="1200" dirty="0" smtClean="0">
                <a:latin typeface="Ayuthaya"/>
                <a:cs typeface="Ayuthaya"/>
              </a:rPr>
              <a:t> </a:t>
            </a:r>
            <a:r>
              <a:rPr lang="en-US" sz="1200" dirty="0" err="1" smtClean="0">
                <a:latin typeface="Ayuthaya"/>
                <a:cs typeface="Ayuthaya"/>
              </a:rPr>
              <a:t>cấu</a:t>
            </a:r>
            <a:r>
              <a:rPr lang="en-US" sz="1200" dirty="0" smtClean="0">
                <a:latin typeface="Ayuthaya"/>
                <a:cs typeface="Ayuthaya"/>
              </a:rPr>
              <a:t> </a:t>
            </a:r>
            <a:r>
              <a:rPr lang="en-US" sz="1200" dirty="0" err="1" smtClean="0">
                <a:latin typeface="Ayuthaya"/>
                <a:cs typeface="Ayuthaya"/>
              </a:rPr>
              <a:t>tạo</a:t>
            </a:r>
            <a:r>
              <a:rPr lang="en-US" sz="1200" b="1" dirty="0" smtClean="0">
                <a:latin typeface="Ayuthaya"/>
                <a:cs typeface="Ayuthaya"/>
              </a:rPr>
              <a:t> </a:t>
            </a:r>
            <a:r>
              <a:rPr lang="en-US" sz="1200" dirty="0" err="1" smtClean="0">
                <a:latin typeface="Ayuthaya"/>
                <a:cs typeface="Ayuthaya"/>
              </a:rPr>
              <a:t>như</a:t>
            </a:r>
            <a:r>
              <a:rPr lang="en-US" sz="1200" dirty="0" smtClean="0">
                <a:latin typeface="Ayuthaya"/>
                <a:cs typeface="Ayuthaya"/>
              </a:rPr>
              <a:t> </a:t>
            </a:r>
            <a:r>
              <a:rPr lang="en-US" sz="1200" dirty="0" err="1" smtClean="0">
                <a:latin typeface="Ayuthaya"/>
                <a:cs typeface="Ayuthaya"/>
              </a:rPr>
              <a:t>thế</a:t>
            </a:r>
            <a:r>
              <a:rPr lang="en-US" sz="1200" dirty="0" smtClean="0">
                <a:latin typeface="Ayuthaya"/>
                <a:cs typeface="Ayuthaya"/>
              </a:rPr>
              <a:t> </a:t>
            </a:r>
            <a:r>
              <a:rPr lang="en-US" sz="1200" dirty="0" err="1" smtClean="0">
                <a:latin typeface="Ayuthaya"/>
                <a:cs typeface="Ayuthaya"/>
              </a:rPr>
              <a:t>nào</a:t>
            </a:r>
            <a:r>
              <a:rPr lang="en-US" sz="1200" dirty="0" smtClean="0">
                <a:latin typeface="Ayuthaya"/>
                <a:cs typeface="Ayuthaya"/>
              </a:rPr>
              <a:t>?</a:t>
            </a:r>
            <a:r>
              <a:rPr lang="en-US" sz="1200" baseline="0" dirty="0" smtClean="0">
                <a:latin typeface="Ayuthaya"/>
                <a:cs typeface="Ayuthaya"/>
              </a:rPr>
              <a:t> </a:t>
            </a:r>
            <a:r>
              <a:rPr lang="en-US" sz="1200" dirty="0" smtClean="0">
                <a:latin typeface="Ayuthaya"/>
                <a:cs typeface="Ayuthaya"/>
              </a:rPr>
              <a:t>Logic -&gt; circuits -&gt; </a:t>
            </a:r>
            <a:r>
              <a:rPr lang="en-US" sz="1200" dirty="0" err="1" smtClean="0">
                <a:latin typeface="Ayuthaya"/>
                <a:cs typeface="Ayuthaya"/>
              </a:rPr>
              <a:t>datapath</a:t>
            </a:r>
            <a:endParaRPr lang="en-US" sz="1200" dirty="0" smtClean="0">
              <a:latin typeface="Ayuthaya"/>
              <a:cs typeface="Ayuthaya"/>
            </a:endParaRPr>
          </a:p>
          <a:p>
            <a:r>
              <a:rPr lang="en-US" sz="1200" dirty="0" err="1" smtClean="0">
                <a:latin typeface="Ayuthaya"/>
                <a:cs typeface="Ayuthaya"/>
              </a:rPr>
              <a:t>Máy</a:t>
            </a:r>
            <a:r>
              <a:rPr lang="en-US" sz="1200" dirty="0" smtClean="0">
                <a:latin typeface="Ayuthaya"/>
                <a:cs typeface="Ayuthaya"/>
              </a:rPr>
              <a:t> </a:t>
            </a:r>
            <a:r>
              <a:rPr lang="en-US" sz="1200" dirty="0" err="1" smtClean="0">
                <a:latin typeface="Ayuthaya"/>
                <a:cs typeface="Ayuthaya"/>
              </a:rPr>
              <a:t>tính</a:t>
            </a:r>
            <a:r>
              <a:rPr lang="en-US" sz="1200" dirty="0" smtClean="0">
                <a:latin typeface="Ayuthaya"/>
                <a:cs typeface="Ayuthaya"/>
              </a:rPr>
              <a:t> </a:t>
            </a:r>
            <a:r>
              <a:rPr lang="en-US" sz="1200" b="1" dirty="0" err="1" smtClean="0">
                <a:latin typeface="Ayuthaya"/>
                <a:cs typeface="Ayuthaya"/>
              </a:rPr>
              <a:t>điều</a:t>
            </a:r>
            <a:r>
              <a:rPr lang="en-US" sz="1200" b="1" dirty="0" smtClean="0">
                <a:latin typeface="Ayuthaya"/>
                <a:cs typeface="Ayuthaya"/>
              </a:rPr>
              <a:t> </a:t>
            </a:r>
            <a:r>
              <a:rPr lang="en-US" sz="1200" b="1" dirty="0" err="1" smtClean="0">
                <a:latin typeface="Ayuthaya"/>
                <a:cs typeface="Ayuthaya"/>
              </a:rPr>
              <a:t>kiển</a:t>
            </a:r>
            <a:r>
              <a:rPr lang="en-US" sz="1200" b="1" dirty="0" smtClean="0">
                <a:latin typeface="Ayuthaya"/>
                <a:cs typeface="Ayuthaya"/>
              </a:rPr>
              <a:t> </a:t>
            </a:r>
            <a:r>
              <a:rPr lang="en-US" sz="1200" dirty="0" err="1" smtClean="0">
                <a:latin typeface="Ayuthaya"/>
                <a:cs typeface="Ayuthaya"/>
              </a:rPr>
              <a:t>như</a:t>
            </a:r>
            <a:r>
              <a:rPr lang="en-US" sz="1200" dirty="0" smtClean="0">
                <a:latin typeface="Ayuthaya"/>
                <a:cs typeface="Ayuthaya"/>
              </a:rPr>
              <a:t> </a:t>
            </a:r>
            <a:r>
              <a:rPr lang="en-US" sz="1200" dirty="0" err="1" smtClean="0">
                <a:latin typeface="Ayuthaya"/>
                <a:cs typeface="Ayuthaya"/>
              </a:rPr>
              <a:t>thế</a:t>
            </a:r>
            <a:r>
              <a:rPr lang="en-US" sz="1200" dirty="0" smtClean="0">
                <a:latin typeface="Ayuthaya"/>
                <a:cs typeface="Ayuthaya"/>
              </a:rPr>
              <a:t> </a:t>
            </a:r>
            <a:r>
              <a:rPr lang="en-US" sz="1200" dirty="0" err="1" smtClean="0">
                <a:latin typeface="Ayuthaya"/>
                <a:cs typeface="Ayuthaya"/>
              </a:rPr>
              <a:t>nào</a:t>
            </a:r>
            <a:r>
              <a:rPr lang="en-US" sz="1200" dirty="0" smtClean="0">
                <a:latin typeface="Ayuthaya"/>
                <a:cs typeface="Ayuthaya"/>
              </a:rPr>
              <a:t>?</a:t>
            </a:r>
            <a:r>
              <a:rPr lang="en-US" sz="1200" baseline="0" dirty="0" smtClean="0">
                <a:latin typeface="Ayuthaya"/>
                <a:cs typeface="Ayuthaya"/>
              </a:rPr>
              <a:t> </a:t>
            </a:r>
            <a:r>
              <a:rPr lang="en-US" sz="1200" dirty="0" smtClean="0">
                <a:latin typeface="Ayuthaya"/>
                <a:cs typeface="Ayuthaya"/>
              </a:rPr>
              <a:t>Instructions -&gt; micro architecture -&gt; ISA -&gt; assembly</a:t>
            </a:r>
          </a:p>
          <a:p>
            <a:endParaRPr lang="en-US" sz="1200" dirty="0" smtClean="0">
              <a:latin typeface="Ayuthaya"/>
              <a:cs typeface="Ayuthaya"/>
            </a:endParaRPr>
          </a:p>
          <a:p>
            <a:r>
              <a:rPr lang="en-US" sz="1200" dirty="0" smtClean="0">
                <a:latin typeface="Ayuthaya"/>
                <a:cs typeface="Ayuthaya"/>
              </a:rPr>
              <a:t>Firmware:</a:t>
            </a:r>
            <a:r>
              <a:rPr lang="en-US" sz="1200" baseline="0" dirty="0" smtClean="0">
                <a:latin typeface="Ayuthaya"/>
                <a:cs typeface="Ayuthaya"/>
              </a:rPr>
              <a: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mềm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nhớ</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bộ</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nhớ</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chỉ</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đọc</a:t>
            </a:r>
            <a:r>
              <a:rPr lang="en-US" sz="1200" kern="1200" dirty="0" smtClean="0">
                <a:solidFill>
                  <a:schemeClr val="tx1"/>
                </a:solidFill>
                <a:latin typeface="+mn-lt"/>
                <a:ea typeface="+mn-ea"/>
                <a:cs typeface="+mn-cs"/>
              </a:rPr>
              <a:t> (ROM-Read Only Memory) </a:t>
            </a:r>
            <a:r>
              <a:rPr lang="en-US" sz="1200" kern="1200" dirty="0" err="1" smtClean="0">
                <a:solidFill>
                  <a:schemeClr val="tx1"/>
                </a:solidFill>
                <a:latin typeface="+mn-lt"/>
                <a:ea typeface="+mn-ea"/>
                <a:cs typeface="+mn-cs"/>
              </a:rPr>
              <a:t>chứa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thủ</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tục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khởi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động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lệnh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vào</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ra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ở</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mức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thấp</a:t>
            </a:r>
            <a:r>
              <a:rPr lang="en-US" sz="1200" kern="1200" dirty="0" smtClean="0">
                <a:solidFill>
                  <a:schemeClr val="tx1"/>
                </a:solidFill>
                <a:latin typeface="+mn-lt"/>
                <a:ea typeface="+mn-ea"/>
                <a:cs typeface="+mn-cs"/>
              </a:rPr>
              <a:t>. firmware </a:t>
            </a:r>
            <a:r>
              <a:rPr lang="en-US" sz="1200" kern="1200" dirty="0" err="1" smtClean="0">
                <a:solidFill>
                  <a:schemeClr val="tx1"/>
                </a:solidFill>
                <a:latin typeface="+mn-lt"/>
                <a:ea typeface="+mn-ea"/>
                <a:cs typeface="+mn-cs"/>
              </a:rPr>
              <a:t>chủ</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yếu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quan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những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sức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cơ</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thấp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cấp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trong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bị</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chúng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thì</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bị</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hoàn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toàn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hoạt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động</a:t>
            </a:r>
            <a:r>
              <a:rPr lang="en-US" sz="1200" kern="1200" dirty="0" smtClean="0">
                <a:solidFill>
                  <a:schemeClr val="tx1"/>
                </a:solidFill>
                <a:latin typeface="+mn-lt"/>
                <a:ea typeface="+mn-ea"/>
                <a:cs typeface="+mn-cs"/>
              </a:rPr>
              <a:t>. </a:t>
            </a:r>
            <a:endParaRPr lang="en-US" sz="1200" dirty="0" smtClean="0">
              <a:latin typeface="Ayuthaya"/>
              <a:cs typeface="Ayuthaya"/>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6E4C7C9-38C2-48A2-A659-A06FDDF450B3}" type="slidenum">
              <a:rPr lang="en-US" smtClean="0"/>
              <a:t>10</a:t>
            </a:fld>
            <a:endParaRPr lang="en-US"/>
          </a:p>
        </p:txBody>
      </p:sp>
    </p:spTree>
    <p:extLst>
      <p:ext uri="{BB962C8B-B14F-4D97-AF65-F5344CB8AC3E}">
        <p14:creationId xmlns:p14="http://schemas.microsoft.com/office/powerpoint/2010/main" val="2455966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45D18050-7D2B-EB44-B6A2-A51A44680C3E}" type="slidenum">
              <a:rPr lang="en-US"/>
              <a:pPr/>
              <a:t>11</a:t>
            </a:fld>
            <a:endParaRPr lang="en-US"/>
          </a:p>
        </p:txBody>
      </p:sp>
      <p:sp>
        <p:nvSpPr>
          <p:cNvPr id="351234" name="Rectangle 2"/>
          <p:cNvSpPr>
            <a:spLocks noGrp="1" noRot="1" noChangeAspect="1" noChangeArrowheads="1" noTextEdit="1"/>
          </p:cNvSpPr>
          <p:nvPr>
            <p:ph type="sldImg"/>
          </p:nvPr>
        </p:nvSpPr>
        <p:spPr>
          <a:xfrm>
            <a:off x="1158875" y="585788"/>
            <a:ext cx="4554538" cy="3416300"/>
          </a:xfrm>
          <a:ln/>
          <a:extLs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Interlock : </a:t>
            </a:r>
            <a:r>
              <a:rPr lang="en-US" dirty="0" err="1" smtClean="0"/>
              <a:t>Sự</a:t>
            </a:r>
            <a:r>
              <a:rPr lang="en-US" dirty="0" smtClean="0"/>
              <a:t> </a:t>
            </a:r>
            <a:r>
              <a:rPr lang="en-US" dirty="0" err="1" smtClean="0"/>
              <a:t>cài</a:t>
            </a:r>
            <a:r>
              <a:rPr lang="en-US" dirty="0" smtClean="0"/>
              <a:t> </a:t>
            </a:r>
            <a:r>
              <a:rPr lang="en-US" dirty="0" err="1" smtClean="0"/>
              <a:t>vào</a:t>
            </a:r>
            <a:r>
              <a:rPr lang="en-US" dirty="0" smtClean="0"/>
              <a:t> </a:t>
            </a:r>
            <a:r>
              <a:rPr lang="en-US" dirty="0" err="1" smtClean="0"/>
              <a:t>nhau</a:t>
            </a:r>
            <a:r>
              <a:rPr lang="en-US" dirty="0" smtClean="0"/>
              <a:t>, </a:t>
            </a:r>
            <a:r>
              <a:rPr lang="en-US" dirty="0" err="1" smtClean="0"/>
              <a:t>khớp</a:t>
            </a:r>
            <a:r>
              <a:rPr lang="en-US" dirty="0" smtClean="0"/>
              <a:t> </a:t>
            </a:r>
            <a:r>
              <a:rPr lang="en-US" dirty="0" err="1" smtClean="0"/>
              <a:t>vào</a:t>
            </a:r>
            <a:r>
              <a:rPr lang="en-US" dirty="0" smtClean="0"/>
              <a:t> </a:t>
            </a:r>
            <a:r>
              <a:rPr lang="en-US" dirty="0" err="1" smtClean="0"/>
              <a:t>nhau</a:t>
            </a:r>
            <a:endParaRPr lang="en-US" dirty="0"/>
          </a:p>
        </p:txBody>
      </p:sp>
      <p:sp>
        <p:nvSpPr>
          <p:cNvPr id="4" name="Slide Number Placeholder 3"/>
          <p:cNvSpPr>
            <a:spLocks noGrp="1"/>
          </p:cNvSpPr>
          <p:nvPr>
            <p:ph type="sldNum" sz="quarter" idx="10"/>
          </p:nvPr>
        </p:nvSpPr>
        <p:spPr/>
        <p:txBody>
          <a:bodyPr/>
          <a:lstStyle/>
          <a:p>
            <a:fld id="{56E4C7C9-38C2-48A2-A659-A06FDDF450B3}" type="slidenum">
              <a:rPr lang="en-US" smtClean="0"/>
              <a:t>12</a:t>
            </a:fld>
            <a:endParaRPr lang="en-US"/>
          </a:p>
        </p:txBody>
      </p:sp>
    </p:spTree>
    <p:extLst>
      <p:ext uri="{BB962C8B-B14F-4D97-AF65-F5344CB8AC3E}">
        <p14:creationId xmlns:p14="http://schemas.microsoft.com/office/powerpoint/2010/main" val="1564479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err="1" smtClean="0">
                <a:solidFill>
                  <a:schemeClr val="tx1"/>
                </a:solidFill>
                <a:latin typeface="+mn-lt"/>
                <a:ea typeface="+mn-ea"/>
                <a:cs typeface="+mn-cs"/>
              </a:rPr>
              <a:t>Định</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luật</a:t>
            </a:r>
            <a:r>
              <a:rPr lang="pt-BR" sz="1200" kern="1200" dirty="0" smtClean="0">
                <a:solidFill>
                  <a:schemeClr val="tx1"/>
                </a:solidFill>
                <a:latin typeface="+mn-lt"/>
                <a:ea typeface="+mn-ea"/>
                <a:cs typeface="+mn-cs"/>
              </a:rPr>
              <a:t> Moore </a:t>
            </a:r>
            <a:r>
              <a:rPr lang="pt-BR" sz="1200" kern="1200" dirty="0" err="1" smtClean="0">
                <a:solidFill>
                  <a:schemeClr val="tx1"/>
                </a:solidFill>
                <a:latin typeface="+mn-lt"/>
                <a:ea typeface="+mn-ea"/>
                <a:cs typeface="+mn-cs"/>
              </a:rPr>
              <a:t>là</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một</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bước</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ngoặt</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lớn</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trong</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ngành</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công</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nghệ</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điện</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tử</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giải</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thích</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tại</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sao</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nhà</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sản</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xuất</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có</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thể</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giảm</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giá</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thành</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trong</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khi</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vẫn</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tiếp</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tục</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nâng</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cao</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hiệu</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suất</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của</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phần</a:t>
            </a:r>
            <a:r>
              <a:rPr lang="pt-BR" sz="1200" kern="1200" dirty="0" smtClean="0">
                <a:solidFill>
                  <a:schemeClr val="tx1"/>
                </a:solidFill>
                <a:latin typeface="+mn-lt"/>
                <a:ea typeface="+mn-ea"/>
                <a:cs typeface="+mn-cs"/>
              </a:rPr>
              <a:t> </a:t>
            </a:r>
            <a:r>
              <a:rPr lang="pt-BR" sz="1200" kern="1200" dirty="0" err="1" smtClean="0">
                <a:solidFill>
                  <a:schemeClr val="tx1"/>
                </a:solidFill>
                <a:latin typeface="+mn-lt"/>
                <a:ea typeface="+mn-ea"/>
                <a:cs typeface="+mn-cs"/>
              </a:rPr>
              <a:t>cứng</a:t>
            </a:r>
            <a:r>
              <a:rPr lang="pt-BR"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6E4C7C9-38C2-48A2-A659-A06FDDF450B3}" type="slidenum">
              <a:rPr lang="en-US" smtClean="0"/>
              <a:t>14</a:t>
            </a:fld>
            <a:endParaRPr lang="en-US"/>
          </a:p>
        </p:txBody>
      </p:sp>
    </p:spTree>
    <p:extLst>
      <p:ext uri="{BB962C8B-B14F-4D97-AF65-F5344CB8AC3E}">
        <p14:creationId xmlns:p14="http://schemas.microsoft.com/office/powerpoint/2010/main" val="63444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86AC27-08DC-8747-9D76-5609ED8047AA}"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dirty="0"/>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extLst>
      <p:ext uri="{BB962C8B-B14F-4D97-AF65-F5344CB8AC3E}">
        <p14:creationId xmlns:p14="http://schemas.microsoft.com/office/powerpoint/2010/main" val="1621824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E0522-8FB2-6641-9743-7840F6FA0514}"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6" name="Slide Number Placeholder 5"/>
          <p:cNvSpPr>
            <a:spLocks noGrp="1"/>
          </p:cNvSpPr>
          <p:nvPr>
            <p:ph type="sldNum" sz="quarter" idx="12"/>
          </p:nvPr>
        </p:nvSpPr>
        <p:spPr/>
        <p:txBody>
          <a:bodyPr/>
          <a:lstStyle/>
          <a:p>
            <a:fld id="{A3D50F6A-8622-3A4C-A3A5-AE52F18DBC7C}" type="slidenum">
              <a:rPr lang="en-US" smtClean="0"/>
              <a:t>‹#›</a:t>
            </a:fld>
            <a:endParaRPr lang="en-US"/>
          </a:p>
        </p:txBody>
      </p:sp>
    </p:spTree>
    <p:extLst>
      <p:ext uri="{BB962C8B-B14F-4D97-AF65-F5344CB8AC3E}">
        <p14:creationId xmlns:p14="http://schemas.microsoft.com/office/powerpoint/2010/main" val="3110161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25FFF8-1E4C-284E-91AC-59A02098546A}"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6" name="Slide Number Placeholder 5"/>
          <p:cNvSpPr>
            <a:spLocks noGrp="1"/>
          </p:cNvSpPr>
          <p:nvPr>
            <p:ph type="sldNum" sz="quarter" idx="12"/>
          </p:nvPr>
        </p:nvSpPr>
        <p:spPr/>
        <p:txBody>
          <a:bodyPr/>
          <a:lstStyle/>
          <a:p>
            <a:fld id="{A3D50F6A-8622-3A4C-A3A5-AE52F18DBC7C}" type="slidenum">
              <a:rPr lang="en-US" smtClean="0"/>
              <a:t>‹#›</a:t>
            </a:fld>
            <a:endParaRPr lang="en-US"/>
          </a:p>
        </p:txBody>
      </p:sp>
    </p:spTree>
    <p:extLst>
      <p:ext uri="{BB962C8B-B14F-4D97-AF65-F5344CB8AC3E}">
        <p14:creationId xmlns:p14="http://schemas.microsoft.com/office/powerpoint/2010/main" val="2144555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4864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5791200" y="6353175"/>
            <a:ext cx="2133600" cy="365125"/>
          </a:xfrm>
        </p:spPr>
        <p:txBody>
          <a:bodyPr/>
          <a:lstStyle/>
          <a:p>
            <a:pPr algn="r"/>
            <a:r>
              <a:rPr lang="en-US" smtClean="0"/>
              <a:t>HUST-FET, </a:t>
            </a:r>
            <a:fld id="{A0C65F59-0AB7-234E-94EA-E90779342F41}" type="datetime4">
              <a:rPr lang="en-US" smtClean="0"/>
              <a:t>September 16, 2016</a:t>
            </a:fld>
            <a:endParaRPr lang="en-US" dirty="0"/>
          </a:p>
        </p:txBody>
      </p:sp>
      <p:sp>
        <p:nvSpPr>
          <p:cNvPr id="6" name="Slide Number Placeholder 5"/>
          <p:cNvSpPr>
            <a:spLocks noGrp="1"/>
          </p:cNvSpPr>
          <p:nvPr>
            <p:ph type="sldNum" sz="quarter" idx="11"/>
          </p:nvPr>
        </p:nvSpPr>
        <p:spPr>
          <a:xfrm>
            <a:off x="3429001" y="6351587"/>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p:nvPr>
        </p:nvSpPr>
        <p:spPr>
          <a:xfrm>
            <a:off x="381000" y="6353174"/>
            <a:ext cx="7543800" cy="352425"/>
          </a:xfrm>
        </p:spPr>
        <p:txBody>
          <a:bodyPr anchor="ctr" anchorCtr="0"/>
          <a:lstStyle>
            <a:lvl1pPr>
              <a:buNone/>
              <a:defRPr sz="1200"/>
            </a:lvl1pPr>
          </a:lstStyle>
          <a:p>
            <a:pPr lvl="0"/>
            <a:endParaRPr lang="en-US" dirty="0"/>
          </a:p>
        </p:txBody>
      </p:sp>
    </p:spTree>
    <p:extLst>
      <p:ext uri="{BB962C8B-B14F-4D97-AF65-F5344CB8AC3E}">
        <p14:creationId xmlns:p14="http://schemas.microsoft.com/office/powerpoint/2010/main" val="803892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4864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5791200" y="6353175"/>
            <a:ext cx="2133600" cy="365125"/>
          </a:xfrm>
        </p:spPr>
        <p:txBody>
          <a:bodyPr/>
          <a:lstStyle/>
          <a:p>
            <a:pPr algn="r"/>
            <a:r>
              <a:rPr lang="en-US" smtClean="0"/>
              <a:t>HUST-FET, </a:t>
            </a:r>
            <a:fld id="{E926A968-6C52-4F43-8ED6-755DBC856C76}" type="datetime4">
              <a:rPr lang="en-US" smtClean="0"/>
              <a:t>September 16, 2016</a:t>
            </a:fld>
            <a:endParaRPr lang="en-US" dirty="0"/>
          </a:p>
        </p:txBody>
      </p:sp>
      <p:sp>
        <p:nvSpPr>
          <p:cNvPr id="6" name="Slide Number Placeholder 5"/>
          <p:cNvSpPr>
            <a:spLocks noGrp="1"/>
          </p:cNvSpPr>
          <p:nvPr>
            <p:ph type="sldNum" sz="quarter" idx="11"/>
          </p:nvPr>
        </p:nvSpPr>
        <p:spPr>
          <a:xfrm>
            <a:off x="3429001" y="6351587"/>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p:nvPr>
        </p:nvSpPr>
        <p:spPr>
          <a:xfrm>
            <a:off x="381000" y="6353174"/>
            <a:ext cx="7543800" cy="352425"/>
          </a:xfrm>
        </p:spPr>
        <p:txBody>
          <a:bodyPr anchor="ctr" anchorCtr="0"/>
          <a:lstStyle>
            <a:lvl1pPr>
              <a:buNone/>
              <a:defRPr sz="1200"/>
            </a:lvl1pPr>
          </a:lstStyle>
          <a:p>
            <a:pPr lvl="0"/>
            <a:endParaRPr lang="en-US" dirty="0"/>
          </a:p>
        </p:txBody>
      </p:sp>
    </p:spTree>
    <p:extLst>
      <p:ext uri="{BB962C8B-B14F-4D97-AF65-F5344CB8AC3E}">
        <p14:creationId xmlns:p14="http://schemas.microsoft.com/office/powerpoint/2010/main" val="80389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59B16-7FBD-3544-BBA1-47BECCEDAAFA}"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6" name="Slide Number Placeholder 5"/>
          <p:cNvSpPr>
            <a:spLocks noGrp="1"/>
          </p:cNvSpPr>
          <p:nvPr>
            <p:ph type="sldNum" sz="quarter" idx="12"/>
          </p:nvPr>
        </p:nvSpPr>
        <p:spPr/>
        <p:txBody>
          <a:bodyPr/>
          <a:lstStyle/>
          <a:p>
            <a:fld id="{A3D50F6A-8622-3A4C-A3A5-AE52F18DBC7C}" type="slidenum">
              <a:rPr lang="en-US" smtClean="0"/>
              <a:t>‹#›</a:t>
            </a:fld>
            <a:endParaRPr lang="en-US"/>
          </a:p>
        </p:txBody>
      </p:sp>
    </p:spTree>
    <p:extLst>
      <p:ext uri="{BB962C8B-B14F-4D97-AF65-F5344CB8AC3E}">
        <p14:creationId xmlns:p14="http://schemas.microsoft.com/office/powerpoint/2010/main" val="2464838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CEF729-E3F3-1648-B377-291666935025}"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extLst>
      <p:ext uri="{BB962C8B-B14F-4D97-AF65-F5344CB8AC3E}">
        <p14:creationId xmlns:p14="http://schemas.microsoft.com/office/powerpoint/2010/main" val="977546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7DEAA-D66F-F441-B9C3-67804A4B7F52}" type="datetime4">
              <a:rPr lang="en-US" smtClean="0"/>
              <a:t>September 16, 2016</a:t>
            </a:fld>
            <a:endParaRPr lang="en-US"/>
          </a:p>
        </p:txBody>
      </p:sp>
      <p:sp>
        <p:nvSpPr>
          <p:cNvPr id="6" name="Footer Placeholder 5"/>
          <p:cNvSpPr>
            <a:spLocks noGrp="1"/>
          </p:cNvSpPr>
          <p:nvPr>
            <p:ph type="ftr" sz="quarter" idx="11"/>
          </p:nvPr>
        </p:nvSpPr>
        <p:spPr/>
        <p:txBody>
          <a:bodyPr/>
          <a:lstStyle/>
          <a:p>
            <a:r>
              <a:rPr lang="en-US" smtClean="0"/>
              <a:t>SET - HUST </a:t>
            </a:r>
            <a:endParaRPr lang="en-US"/>
          </a:p>
        </p:txBody>
      </p:sp>
      <p:sp>
        <p:nvSpPr>
          <p:cNvPr id="7" name="Slide Number Placeholder 6"/>
          <p:cNvSpPr>
            <a:spLocks noGrp="1"/>
          </p:cNvSpPr>
          <p:nvPr>
            <p:ph type="sldNum" sz="quarter" idx="12"/>
          </p:nvPr>
        </p:nvSpPr>
        <p:spPr/>
        <p:txBody>
          <a:bodyPr/>
          <a:lstStyle/>
          <a:p>
            <a:fld id="{A3D50F6A-8622-3A4C-A3A5-AE52F18DBC7C}" type="slidenum">
              <a:rPr lang="en-US" smtClean="0"/>
              <a:t>‹#›</a:t>
            </a:fld>
            <a:endParaRPr lang="en-US"/>
          </a:p>
        </p:txBody>
      </p:sp>
    </p:spTree>
    <p:extLst>
      <p:ext uri="{BB962C8B-B14F-4D97-AF65-F5344CB8AC3E}">
        <p14:creationId xmlns:p14="http://schemas.microsoft.com/office/powerpoint/2010/main" val="565781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297732-D4EF-2B43-A858-C35C6C4B8175}" type="datetime4">
              <a:rPr lang="en-US" smtClean="0"/>
              <a:t>September 16, 2016</a:t>
            </a:fld>
            <a:endParaRPr lang="en-US"/>
          </a:p>
        </p:txBody>
      </p:sp>
      <p:sp>
        <p:nvSpPr>
          <p:cNvPr id="8" name="Footer Placeholder 7"/>
          <p:cNvSpPr>
            <a:spLocks noGrp="1"/>
          </p:cNvSpPr>
          <p:nvPr>
            <p:ph type="ftr" sz="quarter" idx="11"/>
          </p:nvPr>
        </p:nvSpPr>
        <p:spPr/>
        <p:txBody>
          <a:bodyPr/>
          <a:lstStyle/>
          <a:p>
            <a:r>
              <a:rPr lang="en-US" smtClean="0"/>
              <a:t>SET - HUST </a:t>
            </a:r>
            <a:endParaRPr lang="en-US"/>
          </a:p>
        </p:txBody>
      </p:sp>
      <p:sp>
        <p:nvSpPr>
          <p:cNvPr id="9" name="Slide Number Placeholder 8"/>
          <p:cNvSpPr>
            <a:spLocks noGrp="1"/>
          </p:cNvSpPr>
          <p:nvPr>
            <p:ph type="sldNum" sz="quarter" idx="12"/>
          </p:nvPr>
        </p:nvSpPr>
        <p:spPr/>
        <p:txBody>
          <a:bodyPr/>
          <a:lstStyle/>
          <a:p>
            <a:fld id="{A3D50F6A-8622-3A4C-A3A5-AE52F18DBC7C}" type="slidenum">
              <a:rPr lang="en-US" smtClean="0"/>
              <a:t>‹#›</a:t>
            </a:fld>
            <a:endParaRPr lang="en-US"/>
          </a:p>
        </p:txBody>
      </p:sp>
    </p:spTree>
    <p:extLst>
      <p:ext uri="{BB962C8B-B14F-4D97-AF65-F5344CB8AC3E}">
        <p14:creationId xmlns:p14="http://schemas.microsoft.com/office/powerpoint/2010/main" val="1457510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693505-246C-124A-B1FA-C8C30240A216}" type="datetime4">
              <a:rPr lang="en-US" smtClean="0"/>
              <a:t>September 16, 2016</a:t>
            </a:fld>
            <a:endParaRPr lang="en-US"/>
          </a:p>
        </p:txBody>
      </p:sp>
      <p:sp>
        <p:nvSpPr>
          <p:cNvPr id="4" name="Footer Placeholder 3"/>
          <p:cNvSpPr>
            <a:spLocks noGrp="1"/>
          </p:cNvSpPr>
          <p:nvPr>
            <p:ph type="ftr" sz="quarter" idx="11"/>
          </p:nvPr>
        </p:nvSpPr>
        <p:spPr/>
        <p:txBody>
          <a:bodyPr/>
          <a:lstStyle/>
          <a:p>
            <a:r>
              <a:rPr lang="en-US" smtClean="0"/>
              <a:t>SET - HUST </a:t>
            </a:r>
            <a:endParaRPr lang="en-US"/>
          </a:p>
        </p:txBody>
      </p:sp>
      <p:sp>
        <p:nvSpPr>
          <p:cNvPr id="5" name="Slide Number Placeholder 4"/>
          <p:cNvSpPr>
            <a:spLocks noGrp="1"/>
          </p:cNvSpPr>
          <p:nvPr>
            <p:ph type="sldNum" sz="quarter" idx="12"/>
          </p:nvPr>
        </p:nvSpPr>
        <p:spPr/>
        <p:txBody>
          <a:bodyPr/>
          <a:lstStyle/>
          <a:p>
            <a:fld id="{A3D50F6A-8622-3A4C-A3A5-AE52F18DBC7C}" type="slidenum">
              <a:rPr lang="en-US" smtClean="0"/>
              <a:t>‹#›</a:t>
            </a:fld>
            <a:endParaRPr lang="en-US"/>
          </a:p>
        </p:txBody>
      </p:sp>
    </p:spTree>
    <p:extLst>
      <p:ext uri="{BB962C8B-B14F-4D97-AF65-F5344CB8AC3E}">
        <p14:creationId xmlns:p14="http://schemas.microsoft.com/office/powerpoint/2010/main" val="599932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3EFC89-DCF9-0840-9905-6F0F77EEEE27}" type="datetime4">
              <a:rPr lang="en-US" smtClean="0"/>
              <a:t>September 16, 2016</a:t>
            </a:fld>
            <a:endParaRPr lang="en-US"/>
          </a:p>
        </p:txBody>
      </p:sp>
      <p:sp>
        <p:nvSpPr>
          <p:cNvPr id="3" name="Footer Placeholder 2"/>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a:t>
            </a:fld>
            <a:endParaRPr lang="en-US"/>
          </a:p>
        </p:txBody>
      </p:sp>
    </p:spTree>
    <p:extLst>
      <p:ext uri="{BB962C8B-B14F-4D97-AF65-F5344CB8AC3E}">
        <p14:creationId xmlns:p14="http://schemas.microsoft.com/office/powerpoint/2010/main" val="1428689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6E3082-57AF-0E43-A561-9BE108B7D996}" type="datetime4">
              <a:rPr lang="en-US" smtClean="0"/>
              <a:t>September 16, 2016</a:t>
            </a:fld>
            <a:endParaRPr lang="en-US"/>
          </a:p>
        </p:txBody>
      </p:sp>
      <p:sp>
        <p:nvSpPr>
          <p:cNvPr id="6" name="Footer Placeholder 5"/>
          <p:cNvSpPr>
            <a:spLocks noGrp="1"/>
          </p:cNvSpPr>
          <p:nvPr>
            <p:ph type="ftr" sz="quarter" idx="11"/>
          </p:nvPr>
        </p:nvSpPr>
        <p:spPr/>
        <p:txBody>
          <a:bodyPr/>
          <a:lstStyle/>
          <a:p>
            <a:r>
              <a:rPr lang="en-US" smtClean="0"/>
              <a:t>SET - HUST </a:t>
            </a: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67393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A6D60F-0F55-E245-8C97-30C673AE8CFC}" type="datetime4">
              <a:rPr lang="en-US" smtClean="0"/>
              <a:t>September 16, 2016</a:t>
            </a:fld>
            <a:endParaRPr lang="en-US"/>
          </a:p>
        </p:txBody>
      </p:sp>
      <p:sp>
        <p:nvSpPr>
          <p:cNvPr id="6" name="Footer Placeholder 5"/>
          <p:cNvSpPr>
            <a:spLocks noGrp="1"/>
          </p:cNvSpPr>
          <p:nvPr>
            <p:ph type="ftr" sz="quarter" idx="11"/>
          </p:nvPr>
        </p:nvSpPr>
        <p:spPr/>
        <p:txBody>
          <a:bodyPr/>
          <a:lstStyle/>
          <a:p>
            <a:r>
              <a:rPr lang="en-US" smtClean="0"/>
              <a:t>SET - HUST </a:t>
            </a:r>
            <a:endParaRPr lang="en-US"/>
          </a:p>
        </p:txBody>
      </p:sp>
      <p:sp>
        <p:nvSpPr>
          <p:cNvPr id="7" name="Slide Number Placeholder 6"/>
          <p:cNvSpPr>
            <a:spLocks noGrp="1"/>
          </p:cNvSpPr>
          <p:nvPr>
            <p:ph type="sldNum" sz="quarter" idx="12"/>
          </p:nvPr>
        </p:nvSpPr>
        <p:spPr/>
        <p:txBody>
          <a:bodyPr/>
          <a:lstStyle/>
          <a:p>
            <a:fld id="{A3D50F6A-8622-3A4C-A3A5-AE52F18DBC7C}" type="slidenum">
              <a:rPr lang="en-US" smtClean="0"/>
              <a:t>‹#›</a:t>
            </a:fld>
            <a:endParaRPr lang="en-US"/>
          </a:p>
        </p:txBody>
      </p:sp>
    </p:spTree>
    <p:extLst>
      <p:ext uri="{BB962C8B-B14F-4D97-AF65-F5344CB8AC3E}">
        <p14:creationId xmlns:p14="http://schemas.microsoft.com/office/powerpoint/2010/main" val="39466618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EB983-69E4-CE4C-BE71-E8047D1A21C4}" type="datetime4">
              <a:rPr lang="en-US" smtClean="0"/>
              <a:t>September 16, 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SET - HUST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D50F6A-8622-3A4C-A3A5-AE52F18DBC7C}" type="slidenum">
              <a:rPr lang="en-US" smtClean="0"/>
              <a:t>‹#›</a:t>
            </a:fld>
            <a:endParaRPr lang="en-US"/>
          </a:p>
        </p:txBody>
      </p:sp>
    </p:spTree>
    <p:extLst>
      <p:ext uri="{BB962C8B-B14F-4D97-AF65-F5344CB8AC3E}">
        <p14:creationId xmlns:p14="http://schemas.microsoft.com/office/powerpoint/2010/main" val="992742334"/>
      </p:ext>
    </p:extLst>
  </p:cSld>
  <p:clrMap bg1="lt1" tx1="dk1" bg2="lt2" tx2="dk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 id="2147483902" r:id="rId12"/>
    <p:sldLayoutId id="2147483903" r:id="rId13"/>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hyperlink" Target="http://www.brainyquote.com/quotes/authors/w/winston_churchill.html"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2.png"/><Relationship Id="rId5" Type="http://schemas.openxmlformats.org/officeDocument/2006/relationships/oleObject" Target="../embeddings/oleObject1.bin"/><Relationship Id="rId6" Type="http://schemas.openxmlformats.org/officeDocument/2006/relationships/image" Target="../media/image21.png"/><Relationship Id="rId7" Type="http://schemas.openxmlformats.org/officeDocument/2006/relationships/image" Target="../media/image23.jpeg"/><Relationship Id="rId8" Type="http://schemas.openxmlformats.org/officeDocument/2006/relationships/image" Target="../media/image24.png"/><Relationship Id="rId9" Type="http://schemas.openxmlformats.org/officeDocument/2006/relationships/image" Target="../media/image25.png"/><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8.wmf"/><Relationship Id="rId5" Type="http://schemas.openxmlformats.org/officeDocument/2006/relationships/oleObject" Target="../embeddings/oleObject3.bin"/><Relationship Id="rId6" Type="http://schemas.openxmlformats.org/officeDocument/2006/relationships/image" Target="../media/image29.emf"/><Relationship Id="rId7" Type="http://schemas.openxmlformats.org/officeDocument/2006/relationships/image" Target="../media/image30.jpeg"/><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4.bin"/><Relationship Id="rId5" Type="http://schemas.openxmlformats.org/officeDocument/2006/relationships/image" Target="../media/image21.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nst.eecs.berkeley.edu/~cs61c/fa16/" TargetMode="External"/><Relationship Id="rId3" Type="http://schemas.openxmlformats.org/officeDocument/2006/relationships/hyperlink" Target="http://inst.eecs.berkeley.edu/~cs61c/sp1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6.jpg"/><Relationship Id="rId9" Type="http://schemas.openxmlformats.org/officeDocument/2006/relationships/diagramData" Target="../diagrams/data2.xml"/><Relationship Id="rId10"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1" Type="http://schemas.openxmlformats.org/officeDocument/2006/relationships/oleObject" Target="../embeddings/oleObject6.bin"/><Relationship Id="rId12" Type="http://schemas.openxmlformats.org/officeDocument/2006/relationships/image" Target="../media/image52.wmf"/><Relationship Id="rId1" Type="http://schemas.openxmlformats.org/officeDocument/2006/relationships/vmlDrawing" Target="../drawings/vmlDrawing4.vml"/><Relationship Id="rId2" Type="http://schemas.openxmlformats.org/officeDocument/2006/relationships/slideLayout" Target="../slideLayouts/slideLayout6.xml"/><Relationship Id="rId3" Type="http://schemas.openxmlformats.org/officeDocument/2006/relationships/notesSlide" Target="../notesSlides/notesSlide19.xml"/><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9" Type="http://schemas.openxmlformats.org/officeDocument/2006/relationships/oleObject" Target="../embeddings/oleObject5.bin"/><Relationship Id="rId10" Type="http://schemas.openxmlformats.org/officeDocument/2006/relationships/image" Target="../media/image51.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7.bin"/><Relationship Id="rId5" Type="http://schemas.openxmlformats.org/officeDocument/2006/relationships/image" Target="../media/image53.wmf"/><Relationship Id="rId6" Type="http://schemas.openxmlformats.org/officeDocument/2006/relationships/diagramData" Target="../diagrams/data6.xml"/><Relationship Id="rId7" Type="http://schemas.openxmlformats.org/officeDocument/2006/relationships/diagramLayout" Target="../diagrams/layout6.xml"/><Relationship Id="rId8" Type="http://schemas.openxmlformats.org/officeDocument/2006/relationships/diagramQuickStyle" Target="../diagrams/quickStyle6.xml"/><Relationship Id="rId9" Type="http://schemas.openxmlformats.org/officeDocument/2006/relationships/diagramColors" Target="../diagrams/colors6.xml"/><Relationship Id="rId10" Type="http://schemas.microsoft.com/office/2007/relationships/diagramDrawing" Target="../diagrams/drawing6.xml"/><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8.bin"/><Relationship Id="rId5" Type="http://schemas.openxmlformats.org/officeDocument/2006/relationships/image" Target="../media/image54.w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9.bin"/><Relationship Id="rId5" Type="http://schemas.openxmlformats.org/officeDocument/2006/relationships/image" Target="../media/image55.w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10.bin"/><Relationship Id="rId5" Type="http://schemas.openxmlformats.org/officeDocument/2006/relationships/image" Target="../media/image56.wmf"/><Relationship Id="rId6" Type="http://schemas.openxmlformats.org/officeDocument/2006/relationships/oleObject" Target="../embeddings/oleObject11.bin"/><Relationship Id="rId7" Type="http://schemas.openxmlformats.org/officeDocument/2006/relationships/image" Target="../media/image57.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58.wmf"/><Relationship Id="rId5" Type="http://schemas.openxmlformats.org/officeDocument/2006/relationships/oleObject" Target="../embeddings/oleObject13.bin"/><Relationship Id="rId6" Type="http://schemas.openxmlformats.org/officeDocument/2006/relationships/image" Target="../media/image59.wmf"/><Relationship Id="rId7" Type="http://schemas.openxmlformats.org/officeDocument/2006/relationships/oleObject" Target="../embeddings/oleObject14.bin"/><Relationship Id="rId8" Type="http://schemas.openxmlformats.org/officeDocument/2006/relationships/image" Target="../media/image60.wmf"/><Relationship Id="rId9" Type="http://schemas.openxmlformats.org/officeDocument/2006/relationships/oleObject" Target="../embeddings/oleObject15.bin"/><Relationship Id="rId10" Type="http://schemas.openxmlformats.org/officeDocument/2006/relationships/image" Target="../media/image61.w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16.bin"/><Relationship Id="rId5" Type="http://schemas.openxmlformats.org/officeDocument/2006/relationships/image" Target="../media/image62.w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xml"/><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 Type="http://schemas.openxmlformats.org/officeDocument/2006/relationships/tags" Target="../tags/tag1.xml"/><Relationship Id="rId2" Type="http://schemas.openxmlformats.org/officeDocument/2006/relationships/tags" Target="../tags/tag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32144" y="566481"/>
            <a:ext cx="7772400" cy="1470025"/>
          </a:xfrm>
        </p:spPr>
        <p:txBody>
          <a:bodyPr>
            <a:normAutofit/>
          </a:bodyPr>
          <a:lstStyle/>
          <a:p>
            <a:r>
              <a:rPr lang="en-US" b="1" dirty="0" err="1" smtClean="0">
                <a:latin typeface="Arial"/>
                <a:cs typeface="Arial"/>
              </a:rPr>
              <a:t>Kiến</a:t>
            </a:r>
            <a:r>
              <a:rPr lang="en-US" b="1" dirty="0" smtClean="0">
                <a:latin typeface="Arial"/>
                <a:cs typeface="Arial"/>
              </a:rPr>
              <a:t> </a:t>
            </a:r>
            <a:r>
              <a:rPr lang="en-US" b="1" dirty="0" err="1" smtClean="0">
                <a:latin typeface="Arial"/>
                <a:cs typeface="Arial"/>
              </a:rPr>
              <a:t>trúc</a:t>
            </a:r>
            <a:r>
              <a:rPr lang="en-US" b="1" dirty="0" smtClean="0">
                <a:latin typeface="Arial"/>
                <a:cs typeface="Arial"/>
              </a:rPr>
              <a:t> </a:t>
            </a:r>
            <a:r>
              <a:rPr lang="en-US" b="1" dirty="0" err="1" smtClean="0">
                <a:latin typeface="Arial"/>
                <a:cs typeface="Arial"/>
              </a:rPr>
              <a:t>máy</a:t>
            </a:r>
            <a:r>
              <a:rPr lang="en-US" b="1" dirty="0" smtClean="0">
                <a:latin typeface="Arial"/>
                <a:cs typeface="Arial"/>
              </a:rPr>
              <a:t> </a:t>
            </a:r>
            <a:r>
              <a:rPr lang="en-US" b="1" dirty="0" err="1" smtClean="0">
                <a:latin typeface="Arial"/>
                <a:cs typeface="Arial"/>
              </a:rPr>
              <a:t>tính</a:t>
            </a:r>
            <a:r>
              <a:rPr lang="en-US" b="1" dirty="0" smtClean="0">
                <a:latin typeface="Arial"/>
                <a:cs typeface="Arial"/>
              </a:rPr>
              <a:t/>
            </a:r>
            <a:br>
              <a:rPr lang="en-US" b="1" dirty="0" smtClean="0">
                <a:latin typeface="Arial"/>
                <a:cs typeface="Arial"/>
              </a:rPr>
            </a:br>
            <a:r>
              <a:rPr lang="en-US" b="1" dirty="0" smtClean="0">
                <a:latin typeface="Arial"/>
                <a:cs typeface="Arial"/>
              </a:rPr>
              <a:t>Computer architecture</a:t>
            </a:r>
            <a:endParaRPr lang="en-US" b="1" dirty="0">
              <a:latin typeface="Arial"/>
              <a:cs typeface="Arial"/>
            </a:endParaRPr>
          </a:p>
        </p:txBody>
      </p:sp>
      <p:sp>
        <p:nvSpPr>
          <p:cNvPr id="8" name="Subtitle 7"/>
          <p:cNvSpPr>
            <a:spLocks noGrp="1"/>
          </p:cNvSpPr>
          <p:nvPr>
            <p:ph type="subTitle" idx="1"/>
          </p:nvPr>
        </p:nvSpPr>
        <p:spPr>
          <a:xfrm>
            <a:off x="2403744" y="2060079"/>
            <a:ext cx="6400800" cy="1752600"/>
          </a:xfrm>
        </p:spPr>
        <p:txBody>
          <a:bodyPr>
            <a:normAutofit/>
          </a:bodyPr>
          <a:lstStyle/>
          <a:p>
            <a:r>
              <a:rPr lang="en-US" dirty="0">
                <a:solidFill>
                  <a:schemeClr val="tx1"/>
                </a:solidFill>
              </a:rPr>
              <a:t>To improve is to change; to be perfect is to change often.</a:t>
            </a:r>
          </a:p>
          <a:p>
            <a:r>
              <a:rPr lang="de-DE" dirty="0">
                <a:hlinkClick r:id="rId4"/>
              </a:rPr>
              <a:t>Winston Churchill</a:t>
            </a:r>
          </a:p>
          <a:p>
            <a:endParaRPr lang="en-US" dirty="0"/>
          </a:p>
        </p:txBody>
      </p:sp>
      <p:sp>
        <p:nvSpPr>
          <p:cNvPr id="5" name="Date Placeholder 4"/>
          <p:cNvSpPr>
            <a:spLocks noGrp="1"/>
          </p:cNvSpPr>
          <p:nvPr>
            <p:ph type="dt" sz="half" idx="10"/>
          </p:nvPr>
        </p:nvSpPr>
        <p:spPr/>
        <p:txBody>
          <a:bodyPr/>
          <a:lstStyle/>
          <a:p>
            <a:fld id="{67E9D133-153D-E54C-BE96-ECAFCC775AB5}" type="datetime4">
              <a:rPr lang="en-US" smtClean="0"/>
              <a:t>September 16, 2016</a:t>
            </a:fld>
            <a:endParaRPr lang="en-US"/>
          </a:p>
        </p:txBody>
      </p:sp>
      <p:sp>
        <p:nvSpPr>
          <p:cNvPr id="7" name="Footer Placeholder 6"/>
          <p:cNvSpPr>
            <a:spLocks noGrp="1"/>
          </p:cNvSpPr>
          <p:nvPr>
            <p:ph type="ftr" sz="quarter" idx="11"/>
          </p:nvPr>
        </p:nvSpPr>
        <p:spPr/>
        <p:txBody>
          <a:bodyPr/>
          <a:lstStyle/>
          <a:p>
            <a:r>
              <a:rPr lang="en-US" smtClean="0"/>
              <a:t>SET - HUST </a:t>
            </a:r>
            <a:endParaRPr lang="en-US" dirty="0"/>
          </a:p>
        </p:txBody>
      </p:sp>
      <p:sp>
        <p:nvSpPr>
          <p:cNvPr id="6" name="Slide Number Placeholder 5"/>
          <p:cNvSpPr>
            <a:spLocks noGrp="1"/>
          </p:cNvSpPr>
          <p:nvPr>
            <p:ph type="sldNum" sz="quarter" idx="12"/>
          </p:nvPr>
        </p:nvSpPr>
        <p:spPr/>
        <p:txBody>
          <a:bodyPr/>
          <a:lstStyle/>
          <a:p>
            <a:fld id="{B9D2C864-9362-43C7-A136-D9C41D93A96D}" type="slidenum">
              <a:rPr lang="en-US" smtClean="0"/>
              <a:t>1</a:t>
            </a:fld>
            <a:endParaRPr lang="en-US"/>
          </a:p>
        </p:txBody>
      </p:sp>
      <p:sp>
        <p:nvSpPr>
          <p:cNvPr id="4" name="TextBox 3"/>
          <p:cNvSpPr txBox="1"/>
          <p:nvPr/>
        </p:nvSpPr>
        <p:spPr>
          <a:xfrm>
            <a:off x="5115524" y="659779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21325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5" name="AutoShape 55"/>
          <p:cNvSpPr>
            <a:spLocks noChangeArrowheads="1"/>
          </p:cNvSpPr>
          <p:nvPr/>
        </p:nvSpPr>
        <p:spPr bwMode="auto">
          <a:xfrm>
            <a:off x="2971800" y="1447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Application</a:t>
            </a:r>
          </a:p>
        </p:txBody>
      </p:sp>
      <p:sp>
        <p:nvSpPr>
          <p:cNvPr id="15416" name="AutoShape 56"/>
          <p:cNvSpPr>
            <a:spLocks noChangeArrowheads="1"/>
          </p:cNvSpPr>
          <p:nvPr/>
        </p:nvSpPr>
        <p:spPr bwMode="auto">
          <a:xfrm>
            <a:off x="2971800" y="1828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Libraries</a:t>
            </a:r>
          </a:p>
        </p:txBody>
      </p:sp>
      <p:sp>
        <p:nvSpPr>
          <p:cNvPr id="15417" name="AutoShape 57"/>
          <p:cNvSpPr>
            <a:spLocks noChangeArrowheads="1"/>
          </p:cNvSpPr>
          <p:nvPr/>
        </p:nvSpPr>
        <p:spPr bwMode="auto">
          <a:xfrm>
            <a:off x="2971800" y="2209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Operating System</a:t>
            </a:r>
          </a:p>
        </p:txBody>
      </p:sp>
      <p:sp>
        <p:nvSpPr>
          <p:cNvPr id="15418" name="AutoShape 58"/>
          <p:cNvSpPr>
            <a:spLocks noChangeArrowheads="1"/>
          </p:cNvSpPr>
          <p:nvPr/>
        </p:nvSpPr>
        <p:spPr bwMode="auto">
          <a:xfrm>
            <a:off x="2971800" y="2590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Programming Language</a:t>
            </a:r>
          </a:p>
        </p:txBody>
      </p:sp>
      <p:sp>
        <p:nvSpPr>
          <p:cNvPr id="15420" name="AutoShape 60"/>
          <p:cNvSpPr>
            <a:spLocks noChangeArrowheads="1"/>
          </p:cNvSpPr>
          <p:nvPr/>
        </p:nvSpPr>
        <p:spPr bwMode="auto">
          <a:xfrm>
            <a:off x="2971800" y="2971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Assembler Language</a:t>
            </a:r>
          </a:p>
        </p:txBody>
      </p:sp>
      <p:sp>
        <p:nvSpPr>
          <p:cNvPr id="15423" name="AutoShape 63"/>
          <p:cNvSpPr>
            <a:spLocks noChangeArrowheads="1"/>
          </p:cNvSpPr>
          <p:nvPr/>
        </p:nvSpPr>
        <p:spPr bwMode="auto">
          <a:xfrm>
            <a:off x="2971800" y="1066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Graphical Interface</a:t>
            </a:r>
          </a:p>
        </p:txBody>
      </p:sp>
      <p:sp>
        <p:nvSpPr>
          <p:cNvPr id="15424" name="AutoShape 64"/>
          <p:cNvSpPr>
            <a:spLocks noChangeArrowheads="1"/>
          </p:cNvSpPr>
          <p:nvPr/>
        </p:nvSpPr>
        <p:spPr bwMode="auto">
          <a:xfrm>
            <a:off x="1524000" y="3810000"/>
            <a:ext cx="2895600" cy="3048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Processor</a:t>
            </a:r>
          </a:p>
        </p:txBody>
      </p:sp>
      <p:sp>
        <p:nvSpPr>
          <p:cNvPr id="15425" name="AutoShape 65"/>
          <p:cNvSpPr>
            <a:spLocks noChangeArrowheads="1"/>
          </p:cNvSpPr>
          <p:nvPr/>
        </p:nvSpPr>
        <p:spPr bwMode="auto">
          <a:xfrm>
            <a:off x="4419600" y="3810000"/>
            <a:ext cx="2895600" cy="3048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IO System</a:t>
            </a:r>
          </a:p>
        </p:txBody>
      </p:sp>
      <p:sp>
        <p:nvSpPr>
          <p:cNvPr id="15427" name="AutoShape 67"/>
          <p:cNvSpPr>
            <a:spLocks noChangeArrowheads="1"/>
          </p:cNvSpPr>
          <p:nvPr/>
        </p:nvSpPr>
        <p:spPr bwMode="auto">
          <a:xfrm>
            <a:off x="2971800" y="4876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Logic Design</a:t>
            </a:r>
          </a:p>
        </p:txBody>
      </p:sp>
      <p:sp>
        <p:nvSpPr>
          <p:cNvPr id="15428" name="AutoShape 68"/>
          <p:cNvSpPr>
            <a:spLocks noChangeArrowheads="1"/>
          </p:cNvSpPr>
          <p:nvPr/>
        </p:nvSpPr>
        <p:spPr bwMode="auto">
          <a:xfrm>
            <a:off x="2971800" y="4495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Datapath and Control</a:t>
            </a:r>
          </a:p>
        </p:txBody>
      </p:sp>
      <p:sp>
        <p:nvSpPr>
          <p:cNvPr id="15429" name="AutoShape 69"/>
          <p:cNvSpPr>
            <a:spLocks noChangeArrowheads="1"/>
          </p:cNvSpPr>
          <p:nvPr/>
        </p:nvSpPr>
        <p:spPr bwMode="auto">
          <a:xfrm>
            <a:off x="2971800" y="5257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Circuit Design</a:t>
            </a:r>
          </a:p>
        </p:txBody>
      </p:sp>
      <p:sp>
        <p:nvSpPr>
          <p:cNvPr id="15430" name="AutoShape 70"/>
          <p:cNvSpPr>
            <a:spLocks noChangeArrowheads="1"/>
          </p:cNvSpPr>
          <p:nvPr/>
        </p:nvSpPr>
        <p:spPr bwMode="auto">
          <a:xfrm>
            <a:off x="2971800" y="5638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Semiconductors</a:t>
            </a:r>
          </a:p>
        </p:txBody>
      </p:sp>
      <p:sp>
        <p:nvSpPr>
          <p:cNvPr id="15431" name="AutoShape 71"/>
          <p:cNvSpPr>
            <a:spLocks noChangeArrowheads="1"/>
          </p:cNvSpPr>
          <p:nvPr/>
        </p:nvSpPr>
        <p:spPr bwMode="auto">
          <a:xfrm>
            <a:off x="2971800" y="6019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Materials</a:t>
            </a:r>
          </a:p>
        </p:txBody>
      </p:sp>
      <p:sp>
        <p:nvSpPr>
          <p:cNvPr id="15435" name="AutoShape 75"/>
          <p:cNvSpPr>
            <a:spLocks noChangeArrowheads="1"/>
          </p:cNvSpPr>
          <p:nvPr/>
        </p:nvSpPr>
        <p:spPr bwMode="auto">
          <a:xfrm>
            <a:off x="2971800" y="4114800"/>
            <a:ext cx="2895600" cy="381000"/>
          </a:xfrm>
          <a:prstGeom prst="roundRect">
            <a:avLst>
              <a:gd name="adj" fmla="val 16667"/>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latin typeface="Comic Sans MS" charset="0"/>
              </a:rPr>
              <a:t>Firmware</a:t>
            </a:r>
          </a:p>
        </p:txBody>
      </p:sp>
      <p:sp>
        <p:nvSpPr>
          <p:cNvPr id="15438" name="Rectangle 78"/>
          <p:cNvSpPr>
            <a:spLocks noChangeArrowheads="1"/>
          </p:cNvSpPr>
          <p:nvPr/>
        </p:nvSpPr>
        <p:spPr bwMode="auto">
          <a:xfrm>
            <a:off x="6553200" y="5410200"/>
            <a:ext cx="24384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nSpc>
                <a:spcPct val="85000"/>
              </a:lnSpc>
            </a:pPr>
            <a:r>
              <a:rPr lang="en-US" sz="1800" b="1">
                <a:latin typeface="Arial" charset="0"/>
              </a:rPr>
              <a:t>Circuits and devices</a:t>
            </a:r>
          </a:p>
        </p:txBody>
      </p:sp>
      <p:sp>
        <p:nvSpPr>
          <p:cNvPr id="15439" name="Rectangle 79"/>
          <p:cNvSpPr>
            <a:spLocks noChangeArrowheads="1"/>
          </p:cNvSpPr>
          <p:nvPr/>
        </p:nvSpPr>
        <p:spPr bwMode="auto">
          <a:xfrm>
            <a:off x="609600" y="5791200"/>
            <a:ext cx="19812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r">
              <a:lnSpc>
                <a:spcPct val="85000"/>
              </a:lnSpc>
            </a:pPr>
            <a:r>
              <a:rPr lang="en-US" sz="1800" b="1" dirty="0">
                <a:latin typeface="Arial" charset="0"/>
              </a:rPr>
              <a:t>Fabrication</a:t>
            </a:r>
          </a:p>
        </p:txBody>
      </p:sp>
      <p:sp>
        <p:nvSpPr>
          <p:cNvPr id="15440" name="Rectangle 80"/>
          <p:cNvSpPr>
            <a:spLocks noChangeArrowheads="1"/>
          </p:cNvSpPr>
          <p:nvPr/>
        </p:nvSpPr>
        <p:spPr bwMode="auto">
          <a:xfrm>
            <a:off x="6248400" y="4724400"/>
            <a:ext cx="2209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nSpc>
                <a:spcPct val="85000"/>
              </a:lnSpc>
            </a:pPr>
            <a:r>
              <a:rPr lang="en-US" sz="1800" b="1">
                <a:latin typeface="Arial" charset="0"/>
              </a:rPr>
              <a:t>Digital Design</a:t>
            </a:r>
          </a:p>
        </p:txBody>
      </p:sp>
      <p:sp>
        <p:nvSpPr>
          <p:cNvPr id="15441" name="Rectangle 81"/>
          <p:cNvSpPr>
            <a:spLocks noChangeArrowheads="1"/>
          </p:cNvSpPr>
          <p:nvPr/>
        </p:nvSpPr>
        <p:spPr bwMode="auto">
          <a:xfrm>
            <a:off x="381000" y="4592638"/>
            <a:ext cx="21336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r">
              <a:lnSpc>
                <a:spcPct val="85000"/>
              </a:lnSpc>
            </a:pPr>
            <a:r>
              <a:rPr lang="en-US" sz="1800" b="1">
                <a:latin typeface="Arial" charset="0"/>
              </a:rPr>
              <a:t>Computer Design</a:t>
            </a:r>
          </a:p>
        </p:txBody>
      </p:sp>
      <p:sp>
        <p:nvSpPr>
          <p:cNvPr id="15442" name="Rectangle 82"/>
          <p:cNvSpPr>
            <a:spLocks noChangeArrowheads="1"/>
          </p:cNvSpPr>
          <p:nvPr/>
        </p:nvSpPr>
        <p:spPr bwMode="auto">
          <a:xfrm>
            <a:off x="228600" y="1371600"/>
            <a:ext cx="1981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r">
              <a:lnSpc>
                <a:spcPct val="85000"/>
              </a:lnSpc>
            </a:pPr>
            <a:r>
              <a:rPr lang="en-US" sz="1800" b="1" dirty="0">
                <a:latin typeface="Arial" charset="0"/>
              </a:rPr>
              <a:t>Application</a:t>
            </a:r>
            <a:br>
              <a:rPr lang="en-US" sz="1800" b="1" dirty="0">
                <a:latin typeface="Arial" charset="0"/>
              </a:rPr>
            </a:br>
            <a:r>
              <a:rPr lang="en-US" sz="1800" b="1" dirty="0">
                <a:latin typeface="Arial" charset="0"/>
              </a:rPr>
              <a:t>Programming</a:t>
            </a:r>
          </a:p>
        </p:txBody>
      </p:sp>
      <p:sp>
        <p:nvSpPr>
          <p:cNvPr id="15443" name="Rectangle 83"/>
          <p:cNvSpPr>
            <a:spLocks noChangeArrowheads="1"/>
          </p:cNvSpPr>
          <p:nvPr/>
        </p:nvSpPr>
        <p:spPr bwMode="auto">
          <a:xfrm>
            <a:off x="76200" y="2514600"/>
            <a:ext cx="25146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r">
              <a:lnSpc>
                <a:spcPct val="85000"/>
              </a:lnSpc>
            </a:pPr>
            <a:r>
              <a:rPr lang="en-US" sz="1800" b="1" dirty="0">
                <a:latin typeface="Arial" charset="0"/>
              </a:rPr>
              <a:t>System Programming</a:t>
            </a:r>
          </a:p>
        </p:txBody>
      </p:sp>
      <p:sp>
        <p:nvSpPr>
          <p:cNvPr id="15444" name="AutoShape 84"/>
          <p:cNvSpPr>
            <a:spLocks/>
          </p:cNvSpPr>
          <p:nvPr/>
        </p:nvSpPr>
        <p:spPr bwMode="auto">
          <a:xfrm>
            <a:off x="2286000" y="1066800"/>
            <a:ext cx="228600" cy="1143000"/>
          </a:xfrm>
          <a:prstGeom prst="leftBracket">
            <a:avLst>
              <a:gd name="adj" fmla="val 41667"/>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446" name="AutoShape 86"/>
          <p:cNvSpPr>
            <a:spLocks/>
          </p:cNvSpPr>
          <p:nvPr/>
        </p:nvSpPr>
        <p:spPr bwMode="auto">
          <a:xfrm>
            <a:off x="2667000" y="1828800"/>
            <a:ext cx="228600" cy="1524000"/>
          </a:xfrm>
          <a:prstGeom prst="leftBracket">
            <a:avLst>
              <a:gd name="adj" fmla="val 55556"/>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447" name="AutoShape 87"/>
          <p:cNvSpPr>
            <a:spLocks/>
          </p:cNvSpPr>
          <p:nvPr/>
        </p:nvSpPr>
        <p:spPr bwMode="auto">
          <a:xfrm>
            <a:off x="2667000" y="5410200"/>
            <a:ext cx="228600" cy="990600"/>
          </a:xfrm>
          <a:prstGeom prst="leftBracket">
            <a:avLst>
              <a:gd name="adj" fmla="val 36111"/>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448" name="AutoShape 88"/>
          <p:cNvSpPr>
            <a:spLocks/>
          </p:cNvSpPr>
          <p:nvPr/>
        </p:nvSpPr>
        <p:spPr bwMode="auto">
          <a:xfrm flipH="1">
            <a:off x="6248400" y="5105400"/>
            <a:ext cx="228600" cy="914400"/>
          </a:xfrm>
          <a:prstGeom prst="leftBracket">
            <a:avLst>
              <a:gd name="adj" fmla="val 3333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449" name="AutoShape 89"/>
          <p:cNvSpPr>
            <a:spLocks/>
          </p:cNvSpPr>
          <p:nvPr/>
        </p:nvSpPr>
        <p:spPr bwMode="auto">
          <a:xfrm flipH="1">
            <a:off x="5867400" y="4343400"/>
            <a:ext cx="304800" cy="914400"/>
          </a:xfrm>
          <a:prstGeom prst="leftBracket">
            <a:avLst>
              <a:gd name="adj" fmla="val 25000"/>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450" name="AutoShape 90"/>
          <p:cNvSpPr>
            <a:spLocks/>
          </p:cNvSpPr>
          <p:nvPr/>
        </p:nvSpPr>
        <p:spPr bwMode="auto">
          <a:xfrm>
            <a:off x="2590800" y="4114800"/>
            <a:ext cx="228600" cy="1295400"/>
          </a:xfrm>
          <a:prstGeom prst="leftBracket">
            <a:avLst>
              <a:gd name="adj" fmla="val 47222"/>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451" name="Rectangle 91"/>
          <p:cNvSpPr>
            <a:spLocks noChangeArrowheads="1"/>
          </p:cNvSpPr>
          <p:nvPr/>
        </p:nvSpPr>
        <p:spPr bwMode="auto">
          <a:xfrm>
            <a:off x="1143000" y="3365500"/>
            <a:ext cx="6540500" cy="444500"/>
          </a:xfrm>
          <a:prstGeom prst="rect">
            <a:avLst/>
          </a:prstGeom>
          <a:pattFill prst="horzBrick">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452" name="Rectangle 92"/>
          <p:cNvSpPr>
            <a:spLocks noChangeArrowheads="1"/>
          </p:cNvSpPr>
          <p:nvPr/>
        </p:nvSpPr>
        <p:spPr bwMode="auto">
          <a:xfrm>
            <a:off x="6477000" y="4114800"/>
            <a:ext cx="2209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nSpc>
                <a:spcPct val="85000"/>
              </a:lnSpc>
            </a:pPr>
            <a:r>
              <a:rPr lang="en-US" sz="1800" b="1">
                <a:latin typeface="Arial" charset="0"/>
              </a:rPr>
              <a:t>Microprogramming</a:t>
            </a:r>
          </a:p>
        </p:txBody>
      </p:sp>
      <p:sp>
        <p:nvSpPr>
          <p:cNvPr id="15453" name="AutoShape 93"/>
          <p:cNvSpPr>
            <a:spLocks/>
          </p:cNvSpPr>
          <p:nvPr/>
        </p:nvSpPr>
        <p:spPr bwMode="auto">
          <a:xfrm flipH="1">
            <a:off x="6248400" y="4114800"/>
            <a:ext cx="228600" cy="381000"/>
          </a:xfrm>
          <a:prstGeom prst="leftBracket">
            <a:avLst>
              <a:gd name="adj" fmla="val 13889"/>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386" name="Rectangle 26"/>
          <p:cNvSpPr>
            <a:spLocks noChangeArrowheads="1"/>
          </p:cNvSpPr>
          <p:nvPr/>
        </p:nvSpPr>
        <p:spPr bwMode="auto">
          <a:xfrm>
            <a:off x="1447800" y="3449638"/>
            <a:ext cx="5943600" cy="2841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algn="ctr">
              <a:lnSpc>
                <a:spcPct val="85000"/>
              </a:lnSpc>
            </a:pPr>
            <a:r>
              <a:rPr lang="en-US" sz="1800" b="1">
                <a:latin typeface="Arial" charset="0"/>
              </a:rPr>
              <a:t>Instruction Set Architecture - </a:t>
            </a:r>
            <a:r>
              <a:rPr lang="ja-JP" altLang="en-US" sz="1800" b="1">
                <a:latin typeface="Arial"/>
              </a:rPr>
              <a:t>“</a:t>
            </a:r>
            <a:r>
              <a:rPr lang="en-US" sz="1800" b="1">
                <a:latin typeface="Arial" charset="0"/>
              </a:rPr>
              <a:t>Machine Language</a:t>
            </a:r>
            <a:r>
              <a:rPr lang="ja-JP" altLang="en-US" sz="1800" b="1">
                <a:latin typeface="Arial"/>
              </a:rPr>
              <a:t>”</a:t>
            </a:r>
            <a:endParaRPr lang="en-US" sz="1800" b="1">
              <a:latin typeface="Arial" charset="0"/>
            </a:endParaRPr>
          </a:p>
        </p:txBody>
      </p:sp>
      <p:sp>
        <p:nvSpPr>
          <p:cNvPr id="2" name="Title 1"/>
          <p:cNvSpPr>
            <a:spLocks noGrp="1"/>
          </p:cNvSpPr>
          <p:nvPr>
            <p:ph type="title"/>
          </p:nvPr>
        </p:nvSpPr>
        <p:spPr>
          <a:xfrm>
            <a:off x="457200" y="274638"/>
            <a:ext cx="8229600" cy="607049"/>
          </a:xfrm>
        </p:spPr>
        <p:txBody>
          <a:bodyPr>
            <a:normAutofit fontScale="90000"/>
          </a:bodyPr>
          <a:lstStyle/>
          <a:p>
            <a:r>
              <a:rPr lang="en-US" dirty="0" err="1" smtClean="0"/>
              <a:t>Cấu</a:t>
            </a:r>
            <a:r>
              <a:rPr lang="en-US" dirty="0" smtClean="0"/>
              <a:t> </a:t>
            </a:r>
            <a:r>
              <a:rPr lang="en-US" dirty="0" err="1" smtClean="0"/>
              <a:t>trúc</a:t>
            </a:r>
            <a:r>
              <a:rPr lang="en-US" dirty="0" smtClean="0"/>
              <a:t> </a:t>
            </a:r>
            <a:r>
              <a:rPr lang="en-US" dirty="0" err="1" smtClean="0"/>
              <a:t>máy</a:t>
            </a:r>
            <a:r>
              <a:rPr lang="en-US" dirty="0" smtClean="0"/>
              <a:t> </a:t>
            </a:r>
            <a:r>
              <a:rPr lang="en-US" dirty="0" err="1" smtClean="0"/>
              <a:t>tính</a:t>
            </a:r>
            <a:endParaRPr lang="en-US" dirty="0"/>
          </a:p>
        </p:txBody>
      </p:sp>
      <p:sp>
        <p:nvSpPr>
          <p:cNvPr id="3" name="Date Placeholder 2"/>
          <p:cNvSpPr>
            <a:spLocks noGrp="1"/>
          </p:cNvSpPr>
          <p:nvPr>
            <p:ph type="dt" sz="half" idx="10"/>
          </p:nvPr>
        </p:nvSpPr>
        <p:spPr/>
        <p:txBody>
          <a:bodyPr/>
          <a:lstStyle/>
          <a:p>
            <a:fld id="{BB9A5E48-D04D-C440-B580-DF6936552B9C}"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10</a:t>
            </a:fld>
            <a:endParaRPr lang="en-US"/>
          </a:p>
        </p:txBody>
      </p:sp>
    </p:spTree>
    <p:extLst>
      <p:ext uri="{BB962C8B-B14F-4D97-AF65-F5344CB8AC3E}">
        <p14:creationId xmlns:p14="http://schemas.microsoft.com/office/powerpoint/2010/main" val="4287174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0268" name="Rectangle 1084"/>
          <p:cNvSpPr>
            <a:spLocks noGrp="1" noChangeArrowheads="1"/>
          </p:cNvSpPr>
          <p:nvPr>
            <p:ph type="title"/>
          </p:nvPr>
        </p:nvSpPr>
        <p:spPr>
          <a:xfrm>
            <a:off x="533400" y="228600"/>
            <a:ext cx="8305800" cy="621598"/>
          </a:xfrm>
        </p:spPr>
        <p:txBody>
          <a:bodyPr>
            <a:normAutofit fontScale="90000"/>
          </a:bodyPr>
          <a:lstStyle/>
          <a:p>
            <a:r>
              <a:rPr lang="en-US" dirty="0" err="1" smtClean="0"/>
              <a:t>Kiến</a:t>
            </a:r>
            <a:r>
              <a:rPr lang="en-US" dirty="0" smtClean="0"/>
              <a:t> </a:t>
            </a:r>
            <a:r>
              <a:rPr lang="en-US" dirty="0" err="1" smtClean="0"/>
              <a:t>trúc</a:t>
            </a:r>
            <a:r>
              <a:rPr lang="en-US" dirty="0" smtClean="0"/>
              <a:t> </a:t>
            </a:r>
            <a:r>
              <a:rPr lang="en-US" dirty="0" err="1" smtClean="0"/>
              <a:t>máy</a:t>
            </a:r>
            <a:r>
              <a:rPr lang="en-US" dirty="0" smtClean="0"/>
              <a:t> </a:t>
            </a:r>
            <a:r>
              <a:rPr lang="en-US" dirty="0" err="1" smtClean="0"/>
              <a:t>tính</a:t>
            </a:r>
            <a:r>
              <a:rPr lang="en-US" dirty="0" smtClean="0"/>
              <a:t>? </a:t>
            </a:r>
            <a:endParaRPr lang="en-US" dirty="0"/>
          </a:p>
        </p:txBody>
      </p:sp>
      <p:sp>
        <p:nvSpPr>
          <p:cNvPr id="350269" name="Rectangle 1085"/>
          <p:cNvSpPr>
            <a:spLocks noGrp="1" noChangeArrowheads="1"/>
          </p:cNvSpPr>
          <p:nvPr>
            <p:ph idx="1"/>
          </p:nvPr>
        </p:nvSpPr>
        <p:spPr>
          <a:xfrm>
            <a:off x="5334000" y="2286000"/>
            <a:ext cx="3581400" cy="914400"/>
          </a:xfrm>
          <a:ln>
            <a:solidFill>
              <a:schemeClr val="tx1"/>
            </a:solidFill>
            <a:miter lim="800000"/>
            <a:headEnd/>
            <a:tailEnd/>
          </a:ln>
        </p:spPr>
        <p:txBody>
          <a:bodyPr>
            <a:normAutofit fontScale="62500" lnSpcReduction="20000"/>
          </a:bodyPr>
          <a:lstStyle/>
          <a:p>
            <a:r>
              <a:rPr lang="en-US" dirty="0" smtClean="0">
                <a:latin typeface="Arial" charset="0"/>
              </a:rPr>
              <a:t>Application Programming</a:t>
            </a:r>
            <a:r>
              <a:rPr lang="en-US" dirty="0" smtClean="0"/>
              <a:t> </a:t>
            </a:r>
          </a:p>
          <a:p>
            <a:r>
              <a:rPr lang="en-US" dirty="0">
                <a:latin typeface="Arial" charset="0"/>
              </a:rPr>
              <a:t>System </a:t>
            </a:r>
            <a:r>
              <a:rPr lang="en-US" dirty="0" smtClean="0">
                <a:latin typeface="Arial" charset="0"/>
              </a:rPr>
              <a:t>Programming</a:t>
            </a:r>
            <a:r>
              <a:rPr lang="en-US" dirty="0" smtClean="0"/>
              <a:t> </a:t>
            </a:r>
            <a:endParaRPr lang="en-US" dirty="0"/>
          </a:p>
        </p:txBody>
      </p:sp>
      <p:sp>
        <p:nvSpPr>
          <p:cNvPr id="2" name="Date Placeholder 1"/>
          <p:cNvSpPr>
            <a:spLocks noGrp="1"/>
          </p:cNvSpPr>
          <p:nvPr>
            <p:ph type="dt" sz="half" idx="10"/>
          </p:nvPr>
        </p:nvSpPr>
        <p:spPr/>
        <p:txBody>
          <a:bodyPr/>
          <a:lstStyle/>
          <a:p>
            <a:fld id="{B616BEB0-578F-9246-B56B-1B9139FBFE2E}" type="datetime4">
              <a:rPr lang="en-US" smtClean="0"/>
              <a:t>September 16, 2016</a:t>
            </a:fld>
            <a:endParaRPr lang="en-US"/>
          </a:p>
        </p:txBody>
      </p:sp>
      <p:sp>
        <p:nvSpPr>
          <p:cNvPr id="4" name="Footer Placeholder 3"/>
          <p:cNvSpPr>
            <a:spLocks noGrp="1"/>
          </p:cNvSpPr>
          <p:nvPr>
            <p:ph type="ftr" sz="quarter" idx="11"/>
          </p:nvPr>
        </p:nvSpPr>
        <p:spPr/>
        <p:txBody>
          <a:bodyPr/>
          <a:lstStyle/>
          <a:p>
            <a:r>
              <a:rPr lang="en-US" smtClean="0"/>
              <a:t>SET - HUST </a:t>
            </a:r>
            <a:endParaRPr lang="en-US"/>
          </a:p>
        </p:txBody>
      </p:sp>
      <p:sp>
        <p:nvSpPr>
          <p:cNvPr id="3" name="Slide Number Placeholder 2"/>
          <p:cNvSpPr>
            <a:spLocks noGrp="1"/>
          </p:cNvSpPr>
          <p:nvPr>
            <p:ph type="sldNum" sz="quarter" idx="12"/>
          </p:nvPr>
        </p:nvSpPr>
        <p:spPr/>
        <p:txBody>
          <a:bodyPr/>
          <a:lstStyle/>
          <a:p>
            <a:fld id="{A3D50F6A-8622-3A4C-A3A5-AE52F18DBC7C}" type="slidenum">
              <a:rPr lang="en-US" smtClean="0"/>
              <a:t>11</a:t>
            </a:fld>
            <a:endParaRPr lang="en-US"/>
          </a:p>
        </p:txBody>
      </p:sp>
      <p:sp>
        <p:nvSpPr>
          <p:cNvPr id="350211" name="Rectangle 1027"/>
          <p:cNvSpPr>
            <a:spLocks noChangeArrowheads="1"/>
          </p:cNvSpPr>
          <p:nvPr/>
        </p:nvSpPr>
        <p:spPr bwMode="auto">
          <a:xfrm>
            <a:off x="615950" y="3511550"/>
            <a:ext cx="6692900" cy="444500"/>
          </a:xfrm>
          <a:prstGeom prst="rect">
            <a:avLst/>
          </a:prstGeom>
          <a:pattFill prst="horzBrick">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0212" name="Oval 1028"/>
          <p:cNvSpPr>
            <a:spLocks noChangeArrowheads="1"/>
          </p:cNvSpPr>
          <p:nvPr/>
        </p:nvSpPr>
        <p:spPr bwMode="auto">
          <a:xfrm>
            <a:off x="3054350" y="2139950"/>
            <a:ext cx="368300" cy="2921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0213" name="Line 1029"/>
          <p:cNvSpPr>
            <a:spLocks noChangeShapeType="1"/>
          </p:cNvSpPr>
          <p:nvPr/>
        </p:nvSpPr>
        <p:spPr bwMode="auto">
          <a:xfrm flipH="1">
            <a:off x="3200400" y="2438400"/>
            <a:ext cx="76200" cy="609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14" name="Line 1030"/>
          <p:cNvSpPr>
            <a:spLocks noChangeShapeType="1"/>
          </p:cNvSpPr>
          <p:nvPr/>
        </p:nvSpPr>
        <p:spPr bwMode="auto">
          <a:xfrm>
            <a:off x="3200400" y="3048000"/>
            <a:ext cx="228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15" name="Line 1031"/>
          <p:cNvSpPr>
            <a:spLocks noChangeShapeType="1"/>
          </p:cNvSpPr>
          <p:nvPr/>
        </p:nvSpPr>
        <p:spPr bwMode="auto">
          <a:xfrm>
            <a:off x="3429000" y="3048000"/>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16" name="Line 1032"/>
          <p:cNvSpPr>
            <a:spLocks noChangeShapeType="1"/>
          </p:cNvSpPr>
          <p:nvPr/>
        </p:nvSpPr>
        <p:spPr bwMode="auto">
          <a:xfrm>
            <a:off x="3429000" y="3352800"/>
            <a:ext cx="76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17" name="Line 1033"/>
          <p:cNvSpPr>
            <a:spLocks noChangeShapeType="1"/>
          </p:cNvSpPr>
          <p:nvPr/>
        </p:nvSpPr>
        <p:spPr bwMode="auto">
          <a:xfrm flipH="1">
            <a:off x="3048000" y="3048000"/>
            <a:ext cx="152400" cy="381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18" name="Line 1034"/>
          <p:cNvSpPr>
            <a:spLocks noChangeShapeType="1"/>
          </p:cNvSpPr>
          <p:nvPr/>
        </p:nvSpPr>
        <p:spPr bwMode="auto">
          <a:xfrm flipH="1">
            <a:off x="2819400" y="3429000"/>
            <a:ext cx="2286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19" name="Line 1035"/>
          <p:cNvSpPr>
            <a:spLocks noChangeShapeType="1"/>
          </p:cNvSpPr>
          <p:nvPr/>
        </p:nvSpPr>
        <p:spPr bwMode="auto">
          <a:xfrm>
            <a:off x="3276600" y="2667000"/>
            <a:ext cx="2286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20" name="Line 1036"/>
          <p:cNvSpPr>
            <a:spLocks noChangeShapeType="1"/>
          </p:cNvSpPr>
          <p:nvPr/>
        </p:nvSpPr>
        <p:spPr bwMode="auto">
          <a:xfrm flipV="1">
            <a:off x="3505200" y="2667000"/>
            <a:ext cx="1524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21" name="Line 1037"/>
          <p:cNvSpPr>
            <a:spLocks noChangeShapeType="1"/>
          </p:cNvSpPr>
          <p:nvPr/>
        </p:nvSpPr>
        <p:spPr bwMode="auto">
          <a:xfrm>
            <a:off x="3200400" y="2590800"/>
            <a:ext cx="228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22" name="Line 1038"/>
          <p:cNvSpPr>
            <a:spLocks noChangeShapeType="1"/>
          </p:cNvSpPr>
          <p:nvPr/>
        </p:nvSpPr>
        <p:spPr bwMode="auto">
          <a:xfrm flipV="1">
            <a:off x="3429000" y="2438400"/>
            <a:ext cx="1524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23" name="Oval 1039"/>
          <p:cNvSpPr>
            <a:spLocks noChangeArrowheads="1"/>
          </p:cNvSpPr>
          <p:nvPr/>
        </p:nvSpPr>
        <p:spPr bwMode="auto">
          <a:xfrm>
            <a:off x="4425950" y="2216150"/>
            <a:ext cx="368300" cy="2921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0224" name="Line 1040"/>
          <p:cNvSpPr>
            <a:spLocks noChangeShapeType="1"/>
          </p:cNvSpPr>
          <p:nvPr/>
        </p:nvSpPr>
        <p:spPr bwMode="auto">
          <a:xfrm>
            <a:off x="4648200" y="2514600"/>
            <a:ext cx="76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25" name="Line 1041"/>
          <p:cNvSpPr>
            <a:spLocks noChangeShapeType="1"/>
          </p:cNvSpPr>
          <p:nvPr/>
        </p:nvSpPr>
        <p:spPr bwMode="auto">
          <a:xfrm flipH="1">
            <a:off x="4419600" y="3124200"/>
            <a:ext cx="30480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26" name="Line 1042"/>
          <p:cNvSpPr>
            <a:spLocks noChangeShapeType="1"/>
          </p:cNvSpPr>
          <p:nvPr/>
        </p:nvSpPr>
        <p:spPr bwMode="auto">
          <a:xfrm>
            <a:off x="4419600" y="3352800"/>
            <a:ext cx="15240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27" name="Line 1043"/>
          <p:cNvSpPr>
            <a:spLocks noChangeShapeType="1"/>
          </p:cNvSpPr>
          <p:nvPr/>
        </p:nvSpPr>
        <p:spPr bwMode="auto">
          <a:xfrm>
            <a:off x="4724400" y="3124200"/>
            <a:ext cx="30480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28" name="Line 1044"/>
          <p:cNvSpPr>
            <a:spLocks noChangeShapeType="1"/>
          </p:cNvSpPr>
          <p:nvPr/>
        </p:nvSpPr>
        <p:spPr bwMode="auto">
          <a:xfrm flipV="1">
            <a:off x="5029200" y="3200400"/>
            <a:ext cx="2286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29" name="Line 1045"/>
          <p:cNvSpPr>
            <a:spLocks noChangeShapeType="1"/>
          </p:cNvSpPr>
          <p:nvPr/>
        </p:nvSpPr>
        <p:spPr bwMode="auto">
          <a:xfrm>
            <a:off x="5257800" y="3200400"/>
            <a:ext cx="76200" cy="7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30" name="Line 1046"/>
          <p:cNvSpPr>
            <a:spLocks noChangeShapeType="1"/>
          </p:cNvSpPr>
          <p:nvPr/>
        </p:nvSpPr>
        <p:spPr bwMode="auto">
          <a:xfrm flipH="1">
            <a:off x="4495800" y="2743200"/>
            <a:ext cx="15240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31" name="Line 1047"/>
          <p:cNvSpPr>
            <a:spLocks noChangeShapeType="1"/>
          </p:cNvSpPr>
          <p:nvPr/>
        </p:nvSpPr>
        <p:spPr bwMode="auto">
          <a:xfrm flipH="1" flipV="1">
            <a:off x="4267200" y="2895600"/>
            <a:ext cx="228600" cy="7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32" name="Line 1048"/>
          <p:cNvSpPr>
            <a:spLocks noChangeShapeType="1"/>
          </p:cNvSpPr>
          <p:nvPr/>
        </p:nvSpPr>
        <p:spPr bwMode="auto">
          <a:xfrm flipH="1">
            <a:off x="4343400" y="2667000"/>
            <a:ext cx="304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33" name="Line 1049"/>
          <p:cNvSpPr>
            <a:spLocks noChangeShapeType="1"/>
          </p:cNvSpPr>
          <p:nvPr/>
        </p:nvSpPr>
        <p:spPr bwMode="auto">
          <a:xfrm flipH="1" flipV="1">
            <a:off x="4114800" y="2514600"/>
            <a:ext cx="2286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34" name="Line 1050"/>
          <p:cNvSpPr>
            <a:spLocks noChangeShapeType="1"/>
          </p:cNvSpPr>
          <p:nvPr/>
        </p:nvSpPr>
        <p:spPr bwMode="auto">
          <a:xfrm flipV="1">
            <a:off x="4495800" y="2362200"/>
            <a:ext cx="76200" cy="7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35" name="Line 1051"/>
          <p:cNvSpPr>
            <a:spLocks noChangeShapeType="1"/>
          </p:cNvSpPr>
          <p:nvPr/>
        </p:nvSpPr>
        <p:spPr bwMode="auto">
          <a:xfrm flipH="1" flipV="1">
            <a:off x="3200400" y="2286000"/>
            <a:ext cx="1524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36" name="Oval 1052"/>
          <p:cNvSpPr>
            <a:spLocks noChangeArrowheads="1"/>
          </p:cNvSpPr>
          <p:nvPr/>
        </p:nvSpPr>
        <p:spPr bwMode="auto">
          <a:xfrm>
            <a:off x="3530600" y="4064000"/>
            <a:ext cx="635000" cy="482600"/>
          </a:xfrm>
          <a:prstGeom prst="ellipse">
            <a:avLst/>
          </a:pr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0237" name="Line 1053"/>
          <p:cNvSpPr>
            <a:spLocks noChangeShapeType="1"/>
          </p:cNvSpPr>
          <p:nvPr/>
        </p:nvSpPr>
        <p:spPr bwMode="auto">
          <a:xfrm flipV="1">
            <a:off x="3733800" y="4343400"/>
            <a:ext cx="76200" cy="762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38" name="Line 1054"/>
          <p:cNvSpPr>
            <a:spLocks noChangeShapeType="1"/>
          </p:cNvSpPr>
          <p:nvPr/>
        </p:nvSpPr>
        <p:spPr bwMode="auto">
          <a:xfrm>
            <a:off x="3810000" y="4343400"/>
            <a:ext cx="762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39" name="Line 1055"/>
          <p:cNvSpPr>
            <a:spLocks noChangeShapeType="1"/>
          </p:cNvSpPr>
          <p:nvPr/>
        </p:nvSpPr>
        <p:spPr bwMode="auto">
          <a:xfrm>
            <a:off x="3886200" y="4343400"/>
            <a:ext cx="76200" cy="762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40" name="Line 1056"/>
          <p:cNvSpPr>
            <a:spLocks noChangeShapeType="1"/>
          </p:cNvSpPr>
          <p:nvPr/>
        </p:nvSpPr>
        <p:spPr bwMode="auto">
          <a:xfrm>
            <a:off x="3886200" y="4191000"/>
            <a:ext cx="1524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41" name="Line 1057"/>
          <p:cNvSpPr>
            <a:spLocks noChangeShapeType="1"/>
          </p:cNvSpPr>
          <p:nvPr/>
        </p:nvSpPr>
        <p:spPr bwMode="auto">
          <a:xfrm flipH="1">
            <a:off x="3657600" y="4191000"/>
            <a:ext cx="762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42" name="Line 1058"/>
          <p:cNvSpPr>
            <a:spLocks noChangeShapeType="1"/>
          </p:cNvSpPr>
          <p:nvPr/>
        </p:nvSpPr>
        <p:spPr bwMode="auto">
          <a:xfrm flipV="1">
            <a:off x="3200400" y="5638800"/>
            <a:ext cx="0" cy="762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43" name="Line 1059"/>
          <p:cNvSpPr>
            <a:spLocks noChangeShapeType="1"/>
          </p:cNvSpPr>
          <p:nvPr/>
        </p:nvSpPr>
        <p:spPr bwMode="auto">
          <a:xfrm>
            <a:off x="3886200" y="4572000"/>
            <a:ext cx="0" cy="609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44" name="Line 1060"/>
          <p:cNvSpPr>
            <a:spLocks noChangeShapeType="1"/>
          </p:cNvSpPr>
          <p:nvPr/>
        </p:nvSpPr>
        <p:spPr bwMode="auto">
          <a:xfrm>
            <a:off x="3886200" y="5181600"/>
            <a:ext cx="3810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45" name="Line 1061"/>
          <p:cNvSpPr>
            <a:spLocks noChangeShapeType="1"/>
          </p:cNvSpPr>
          <p:nvPr/>
        </p:nvSpPr>
        <p:spPr bwMode="auto">
          <a:xfrm>
            <a:off x="4267200" y="5181600"/>
            <a:ext cx="152400" cy="4572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46" name="Line 1062"/>
          <p:cNvSpPr>
            <a:spLocks noChangeShapeType="1"/>
          </p:cNvSpPr>
          <p:nvPr/>
        </p:nvSpPr>
        <p:spPr bwMode="auto">
          <a:xfrm flipV="1">
            <a:off x="4419600" y="5562600"/>
            <a:ext cx="76200" cy="762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47" name="Line 1063"/>
          <p:cNvSpPr>
            <a:spLocks noChangeShapeType="1"/>
          </p:cNvSpPr>
          <p:nvPr/>
        </p:nvSpPr>
        <p:spPr bwMode="auto">
          <a:xfrm flipH="1">
            <a:off x="3505200" y="5181600"/>
            <a:ext cx="381000" cy="762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48" name="Line 1064"/>
          <p:cNvSpPr>
            <a:spLocks noChangeShapeType="1"/>
          </p:cNvSpPr>
          <p:nvPr/>
        </p:nvSpPr>
        <p:spPr bwMode="auto">
          <a:xfrm flipH="1">
            <a:off x="3352800" y="5257800"/>
            <a:ext cx="152400" cy="4572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49" name="Line 1065"/>
          <p:cNvSpPr>
            <a:spLocks noChangeShapeType="1"/>
          </p:cNvSpPr>
          <p:nvPr/>
        </p:nvSpPr>
        <p:spPr bwMode="auto">
          <a:xfrm flipH="1">
            <a:off x="3200400" y="5715000"/>
            <a:ext cx="1524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50" name="Line 1066"/>
          <p:cNvSpPr>
            <a:spLocks noChangeShapeType="1"/>
          </p:cNvSpPr>
          <p:nvPr/>
        </p:nvSpPr>
        <p:spPr bwMode="auto">
          <a:xfrm>
            <a:off x="3886200" y="4572000"/>
            <a:ext cx="533400" cy="762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51" name="Line 1067"/>
          <p:cNvSpPr>
            <a:spLocks noChangeShapeType="1"/>
          </p:cNvSpPr>
          <p:nvPr/>
        </p:nvSpPr>
        <p:spPr bwMode="auto">
          <a:xfrm flipV="1">
            <a:off x="4419600" y="3962400"/>
            <a:ext cx="381000" cy="6858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52" name="Line 1068"/>
          <p:cNvSpPr>
            <a:spLocks noChangeShapeType="1"/>
          </p:cNvSpPr>
          <p:nvPr/>
        </p:nvSpPr>
        <p:spPr bwMode="auto">
          <a:xfrm>
            <a:off x="4800600" y="3962400"/>
            <a:ext cx="2286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53" name="Line 1069"/>
          <p:cNvSpPr>
            <a:spLocks noChangeShapeType="1"/>
          </p:cNvSpPr>
          <p:nvPr/>
        </p:nvSpPr>
        <p:spPr bwMode="auto">
          <a:xfrm flipH="1">
            <a:off x="3429000" y="4648200"/>
            <a:ext cx="457200" cy="762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54" name="Line 1070"/>
          <p:cNvSpPr>
            <a:spLocks noChangeShapeType="1"/>
          </p:cNvSpPr>
          <p:nvPr/>
        </p:nvSpPr>
        <p:spPr bwMode="auto">
          <a:xfrm flipH="1" flipV="1">
            <a:off x="2895600" y="3962400"/>
            <a:ext cx="533400" cy="7620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0255" name="Line 1071"/>
          <p:cNvSpPr>
            <a:spLocks noChangeShapeType="1"/>
          </p:cNvSpPr>
          <p:nvPr/>
        </p:nvSpPr>
        <p:spPr bwMode="auto">
          <a:xfrm flipH="1">
            <a:off x="2667000" y="3962400"/>
            <a:ext cx="2286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useBgFill="1">
        <p:nvSpPr>
          <p:cNvPr id="350256" name="Rectangle 1072"/>
          <p:cNvSpPr>
            <a:spLocks noChangeArrowheads="1"/>
          </p:cNvSpPr>
          <p:nvPr/>
        </p:nvSpPr>
        <p:spPr bwMode="auto">
          <a:xfrm>
            <a:off x="2984500" y="3594100"/>
            <a:ext cx="1698625" cy="303213"/>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92000"/>
              </a:lnSpc>
            </a:pPr>
            <a:r>
              <a:rPr lang="en-US" sz="1800">
                <a:latin typeface="Comic Sans MS" charset="0"/>
              </a:rPr>
              <a:t>instruction set</a:t>
            </a:r>
          </a:p>
        </p:txBody>
      </p:sp>
      <p:sp>
        <p:nvSpPr>
          <p:cNvPr id="350257" name="Rectangle 1073"/>
          <p:cNvSpPr>
            <a:spLocks noChangeArrowheads="1"/>
          </p:cNvSpPr>
          <p:nvPr/>
        </p:nvSpPr>
        <p:spPr bwMode="auto">
          <a:xfrm>
            <a:off x="609600" y="3221038"/>
            <a:ext cx="1066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sz="1800" b="1">
                <a:latin typeface="Arial" charset="0"/>
              </a:rPr>
              <a:t>software</a:t>
            </a:r>
          </a:p>
        </p:txBody>
      </p:sp>
      <p:sp>
        <p:nvSpPr>
          <p:cNvPr id="350258" name="Rectangle 1074"/>
          <p:cNvSpPr>
            <a:spLocks noChangeArrowheads="1"/>
          </p:cNvSpPr>
          <p:nvPr/>
        </p:nvSpPr>
        <p:spPr bwMode="auto">
          <a:xfrm>
            <a:off x="609600" y="3971925"/>
            <a:ext cx="11430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pPr>
            <a:r>
              <a:rPr lang="en-US" sz="1800" b="1">
                <a:latin typeface="Arial" charset="0"/>
              </a:rPr>
              <a:t>hardware</a:t>
            </a:r>
          </a:p>
        </p:txBody>
      </p:sp>
      <p:sp>
        <p:nvSpPr>
          <p:cNvPr id="350267" name="Rectangle 1083"/>
          <p:cNvSpPr>
            <a:spLocks noChangeArrowheads="1"/>
          </p:cNvSpPr>
          <p:nvPr/>
        </p:nvSpPr>
        <p:spPr bwMode="auto">
          <a:xfrm>
            <a:off x="5257800" y="4355840"/>
            <a:ext cx="3581400" cy="6399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marL="466725" lvl="1" indent="-234950">
              <a:lnSpc>
                <a:spcPct val="85000"/>
              </a:lnSpc>
              <a:spcBef>
                <a:spcPct val="40000"/>
              </a:spcBef>
              <a:buSzPct val="100000"/>
              <a:buFontTx/>
              <a:buChar char="•"/>
            </a:pPr>
            <a:r>
              <a:rPr lang="en-US" sz="1800" dirty="0" smtClean="0">
                <a:latin typeface="Trebuchet MS" charset="0"/>
              </a:rPr>
              <a:t>Processor Architecture</a:t>
            </a:r>
          </a:p>
          <a:p>
            <a:pPr marL="466725" lvl="1" indent="-234950">
              <a:lnSpc>
                <a:spcPct val="85000"/>
              </a:lnSpc>
              <a:spcBef>
                <a:spcPct val="40000"/>
              </a:spcBef>
              <a:buSzPct val="100000"/>
              <a:buFontTx/>
              <a:buChar char="•"/>
            </a:pPr>
            <a:r>
              <a:rPr lang="en-US" sz="1800" dirty="0" smtClean="0">
                <a:latin typeface="Trebuchet MS" charset="0"/>
              </a:rPr>
              <a:t>Computer Organization</a:t>
            </a:r>
          </a:p>
        </p:txBody>
      </p:sp>
      <p:sp>
        <p:nvSpPr>
          <p:cNvPr id="350270" name="Rectangle 1086"/>
          <p:cNvSpPr>
            <a:spLocks noChangeArrowheads="1"/>
          </p:cNvSpPr>
          <p:nvPr/>
        </p:nvSpPr>
        <p:spPr bwMode="auto">
          <a:xfrm>
            <a:off x="210288" y="1247555"/>
            <a:ext cx="8875824" cy="328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63500" tIns="25400" rIns="63500" bIns="25400">
            <a:spAutoFit/>
          </a:bodyPr>
          <a:lstStyle/>
          <a:p>
            <a:pPr marL="203200" indent="-203200">
              <a:spcBef>
                <a:spcPct val="100000"/>
              </a:spcBef>
              <a:buSzPct val="100000"/>
            </a:pPr>
            <a:r>
              <a:rPr lang="en-US" sz="1800" dirty="0">
                <a:solidFill>
                  <a:schemeClr val="accent1"/>
                </a:solidFill>
                <a:latin typeface="Comic Sans MS" charset="0"/>
              </a:rPr>
              <a:t>Computer Architecture </a:t>
            </a:r>
            <a:r>
              <a:rPr lang="en-US" sz="1800" dirty="0" smtClean="0">
                <a:solidFill>
                  <a:schemeClr val="accent1"/>
                </a:solidFill>
                <a:latin typeface="Comic Sans MS" charset="0"/>
              </a:rPr>
              <a:t>=</a:t>
            </a:r>
            <a:r>
              <a:rPr lang="en-US" dirty="0">
                <a:solidFill>
                  <a:schemeClr val="accent1"/>
                </a:solidFill>
                <a:latin typeface="Comic Sans MS" charset="0"/>
              </a:rPr>
              <a:t> </a:t>
            </a:r>
            <a:r>
              <a:rPr lang="en-US" sz="1800" dirty="0" smtClean="0">
                <a:solidFill>
                  <a:schemeClr val="accent1"/>
                </a:solidFill>
                <a:latin typeface="Comic Sans MS" charset="0"/>
              </a:rPr>
              <a:t>Instruction </a:t>
            </a:r>
            <a:r>
              <a:rPr lang="en-US" sz="1800" dirty="0">
                <a:solidFill>
                  <a:schemeClr val="accent1"/>
                </a:solidFill>
                <a:latin typeface="Comic Sans MS" charset="0"/>
              </a:rPr>
              <a:t>Set Architecture + </a:t>
            </a:r>
            <a:r>
              <a:rPr lang="en-US" sz="1800" dirty="0" smtClean="0">
                <a:solidFill>
                  <a:schemeClr val="accent1"/>
                </a:solidFill>
                <a:latin typeface="Comic Sans MS" charset="0"/>
              </a:rPr>
              <a:t> Machine </a:t>
            </a:r>
            <a:r>
              <a:rPr lang="en-US" sz="1800" dirty="0">
                <a:solidFill>
                  <a:schemeClr val="accent1"/>
                </a:solidFill>
                <a:latin typeface="Comic Sans MS" charset="0"/>
              </a:rPr>
              <a:t>Organization</a:t>
            </a:r>
          </a:p>
        </p:txBody>
      </p:sp>
    </p:spTree>
    <p:extLst>
      <p:ext uri="{BB962C8B-B14F-4D97-AF65-F5344CB8AC3E}">
        <p14:creationId xmlns:p14="http://schemas.microsoft.com/office/powerpoint/2010/main" val="3361766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0270"/>
                                        </p:tgtEl>
                                        <p:attrNameLst>
                                          <p:attrName>style.visibility</p:attrName>
                                        </p:attrNameLst>
                                      </p:cBhvr>
                                      <p:to>
                                        <p:strVal val="visible"/>
                                      </p:to>
                                    </p:set>
                                    <p:anim calcmode="lin" valueType="num">
                                      <p:cBhvr additive="base">
                                        <p:cTn id="7" dur="500" fill="hold"/>
                                        <p:tgtEl>
                                          <p:spTgt spid="350270"/>
                                        </p:tgtEl>
                                        <p:attrNameLst>
                                          <p:attrName>ppt_x</p:attrName>
                                        </p:attrNameLst>
                                      </p:cBhvr>
                                      <p:tavLst>
                                        <p:tav tm="0">
                                          <p:val>
                                            <p:strVal val="0-#ppt_w/2"/>
                                          </p:val>
                                        </p:tav>
                                        <p:tav tm="100000">
                                          <p:val>
                                            <p:strVal val="#ppt_x"/>
                                          </p:val>
                                        </p:tav>
                                      </p:tavLst>
                                    </p:anim>
                                    <p:anim calcmode="lin" valueType="num">
                                      <p:cBhvr additive="base">
                                        <p:cTn id="8" dur="500" fill="hold"/>
                                        <p:tgtEl>
                                          <p:spTgt spid="3502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50269"/>
                                        </p:tgtEl>
                                        <p:attrNameLst>
                                          <p:attrName>style.visibility</p:attrName>
                                        </p:attrNameLst>
                                      </p:cBhvr>
                                      <p:to>
                                        <p:strVal val="visible"/>
                                      </p:to>
                                    </p:set>
                                    <p:anim calcmode="lin" valueType="num">
                                      <p:cBhvr additive="base">
                                        <p:cTn id="13" dur="500" fill="hold"/>
                                        <p:tgtEl>
                                          <p:spTgt spid="350269"/>
                                        </p:tgtEl>
                                        <p:attrNameLst>
                                          <p:attrName>ppt_x</p:attrName>
                                        </p:attrNameLst>
                                      </p:cBhvr>
                                      <p:tavLst>
                                        <p:tav tm="0">
                                          <p:val>
                                            <p:strVal val="#ppt_x"/>
                                          </p:val>
                                        </p:tav>
                                        <p:tav tm="100000">
                                          <p:val>
                                            <p:strVal val="#ppt_x"/>
                                          </p:val>
                                        </p:tav>
                                      </p:tavLst>
                                    </p:anim>
                                    <p:anim calcmode="lin" valueType="num">
                                      <p:cBhvr additive="base">
                                        <p:cTn id="14" dur="500" fill="hold"/>
                                        <p:tgtEl>
                                          <p:spTgt spid="350269"/>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0267"/>
                                        </p:tgtEl>
                                        <p:attrNameLst>
                                          <p:attrName>style.visibility</p:attrName>
                                        </p:attrNameLst>
                                      </p:cBhvr>
                                      <p:to>
                                        <p:strVal val="visible"/>
                                      </p:to>
                                    </p:set>
                                    <p:anim calcmode="lin" valueType="num">
                                      <p:cBhvr additive="base">
                                        <p:cTn id="19" dur="500" fill="hold"/>
                                        <p:tgtEl>
                                          <p:spTgt spid="350267"/>
                                        </p:tgtEl>
                                        <p:attrNameLst>
                                          <p:attrName>ppt_x</p:attrName>
                                        </p:attrNameLst>
                                      </p:cBhvr>
                                      <p:tavLst>
                                        <p:tav tm="0">
                                          <p:val>
                                            <p:strVal val="#ppt_x"/>
                                          </p:val>
                                        </p:tav>
                                        <p:tav tm="100000">
                                          <p:val>
                                            <p:strVal val="#ppt_x"/>
                                          </p:val>
                                        </p:tav>
                                      </p:tavLst>
                                    </p:anim>
                                    <p:anim calcmode="lin" valueType="num">
                                      <p:cBhvr additive="base">
                                        <p:cTn id="20" dur="500" fill="hold"/>
                                        <p:tgtEl>
                                          <p:spTgt spid="350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69" grpId="0" animBg="1" autoUpdateAnimBg="0"/>
      <p:bldP spid="350267" grpId="0" animBg="1" autoUpdateAnimBg="0"/>
      <p:bldP spid="35027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845806"/>
          </a:xfrm>
        </p:spPr>
        <p:txBody>
          <a:bodyPr>
            <a:noAutofit/>
          </a:bodyPr>
          <a:lstStyle/>
          <a:p>
            <a:r>
              <a:rPr lang="en-US" sz="2800" dirty="0" err="1" smtClean="0"/>
              <a:t>Bắt</a:t>
            </a:r>
            <a:r>
              <a:rPr lang="en-US" sz="2800" dirty="0" smtClean="0"/>
              <a:t> </a:t>
            </a:r>
            <a:r>
              <a:rPr lang="en-US" sz="2800" dirty="0" err="1" smtClean="0"/>
              <a:t>đầu</a:t>
            </a:r>
            <a:r>
              <a:rPr lang="en-US" sz="2800" dirty="0" smtClean="0"/>
              <a:t> </a:t>
            </a:r>
            <a:r>
              <a:rPr lang="en-US" sz="2800" dirty="0" err="1" smtClean="0"/>
              <a:t>từ</a:t>
            </a:r>
            <a:r>
              <a:rPr lang="en-US" sz="2800" dirty="0" smtClean="0"/>
              <a:t> : </a:t>
            </a:r>
            <a:r>
              <a:rPr lang="en-US" sz="2800" b="1" dirty="0" err="1" smtClean="0"/>
              <a:t>Nguyên</a:t>
            </a:r>
            <a:r>
              <a:rPr lang="en-US" sz="2800" b="1" dirty="0" smtClean="0"/>
              <a:t> </a:t>
            </a:r>
            <a:r>
              <a:rPr lang="en-US" sz="2800" b="1" dirty="0" err="1" smtClean="0"/>
              <a:t>lý</a:t>
            </a:r>
            <a:r>
              <a:rPr lang="en-US" sz="2800" b="1" dirty="0" smtClean="0"/>
              <a:t> </a:t>
            </a:r>
            <a:r>
              <a:rPr lang="en-US" sz="2800" b="1" dirty="0" err="1" smtClean="0"/>
              <a:t>thiết</a:t>
            </a:r>
            <a:r>
              <a:rPr lang="en-US" sz="2800" b="1" dirty="0" smtClean="0"/>
              <a:t> </a:t>
            </a:r>
            <a:r>
              <a:rPr lang="en-US" sz="2800" b="1" dirty="0" err="1" smtClean="0"/>
              <a:t>kế</a:t>
            </a:r>
            <a:r>
              <a:rPr lang="en-US" sz="2800" b="1" dirty="0" smtClean="0"/>
              <a:t> </a:t>
            </a:r>
            <a:r>
              <a:rPr lang="en-US" sz="2800" b="1" dirty="0" err="1" smtClean="0"/>
              <a:t>và</a:t>
            </a:r>
            <a:r>
              <a:rPr lang="en-US" sz="2800" b="1" dirty="0" smtClean="0"/>
              <a:t> </a:t>
            </a:r>
            <a:r>
              <a:rPr lang="en-US" sz="2800" b="1" dirty="0" err="1" smtClean="0"/>
              <a:t>cấu</a:t>
            </a:r>
            <a:r>
              <a:rPr lang="en-US" sz="2800" b="1" dirty="0" smtClean="0"/>
              <a:t> </a:t>
            </a:r>
            <a:r>
              <a:rPr lang="en-US" sz="2800" b="1" dirty="0" err="1" smtClean="0"/>
              <a:t>trúc</a:t>
            </a:r>
            <a:r>
              <a:rPr lang="en-US" sz="2800" b="1" dirty="0" smtClean="0"/>
              <a:t> </a:t>
            </a:r>
            <a:r>
              <a:rPr lang="en-US" sz="2800" b="1" dirty="0" err="1" smtClean="0"/>
              <a:t>máy</a:t>
            </a:r>
            <a:r>
              <a:rPr lang="en-US" sz="2800" b="1" dirty="0" smtClean="0"/>
              <a:t> </a:t>
            </a:r>
            <a:r>
              <a:rPr lang="en-US" sz="2800" b="1" dirty="0" err="1" smtClean="0"/>
              <a:t>tính</a:t>
            </a:r>
            <a:r>
              <a:rPr lang="en-US" sz="2800" b="1" dirty="0" smtClean="0"/>
              <a:t> </a:t>
            </a:r>
            <a:r>
              <a:rPr lang="en-US" sz="2800" b="1" dirty="0" err="1" smtClean="0"/>
              <a:t>truyền</a:t>
            </a:r>
            <a:r>
              <a:rPr lang="en-US" sz="2800" b="1" dirty="0" smtClean="0"/>
              <a:t> </a:t>
            </a:r>
            <a:r>
              <a:rPr lang="en-US" sz="2800" b="1" dirty="0" err="1" smtClean="0"/>
              <a:t>thống</a:t>
            </a:r>
            <a:r>
              <a:rPr lang="en-US" sz="2800" b="1" dirty="0" smtClean="0"/>
              <a:t/>
            </a:r>
            <a:br>
              <a:rPr lang="en-US" sz="2800" b="1" dirty="0" smtClean="0"/>
            </a:br>
            <a:r>
              <a:rPr lang="en-US" sz="2800" b="1" dirty="0"/>
              <a:t/>
            </a:r>
            <a:br>
              <a:rPr lang="en-US" sz="2800" b="1" dirty="0"/>
            </a:br>
            <a:r>
              <a:rPr lang="en-US" sz="2800" b="1" dirty="0" err="1" smtClean="0"/>
              <a:t>Hiểu</a:t>
            </a:r>
            <a:r>
              <a:rPr lang="en-US" sz="2800" b="1" dirty="0" smtClean="0"/>
              <a:t> </a:t>
            </a:r>
            <a:r>
              <a:rPr lang="en-US" sz="2800" b="1" dirty="0" err="1" smtClean="0"/>
              <a:t>nguyên</a:t>
            </a:r>
            <a:r>
              <a:rPr lang="en-US" sz="2800" b="1" dirty="0" smtClean="0"/>
              <a:t> </a:t>
            </a:r>
            <a:r>
              <a:rPr lang="en-US" sz="2800" b="1" dirty="0" err="1" smtClean="0"/>
              <a:t>lý</a:t>
            </a:r>
            <a:r>
              <a:rPr lang="en-US" sz="2800" b="1" dirty="0" smtClean="0"/>
              <a:t> </a:t>
            </a:r>
            <a:r>
              <a:rPr lang="en-US" sz="2800" b="1" dirty="0" err="1" smtClean="0"/>
              <a:t>thiết</a:t>
            </a:r>
            <a:r>
              <a:rPr lang="en-US" sz="2800" b="1" dirty="0" smtClean="0"/>
              <a:t> </a:t>
            </a:r>
            <a:r>
              <a:rPr lang="en-US" sz="2800" b="1" dirty="0" err="1" smtClean="0"/>
              <a:t>kế</a:t>
            </a:r>
            <a:r>
              <a:rPr lang="en-US" sz="2800" b="1" dirty="0" smtClean="0"/>
              <a:t> </a:t>
            </a:r>
            <a:br>
              <a:rPr lang="en-US" sz="2800" b="1" dirty="0" smtClean="0"/>
            </a:br>
            <a:r>
              <a:rPr lang="en-US" sz="2800" b="1" dirty="0" smtClean="0"/>
              <a:t/>
            </a:r>
            <a:br>
              <a:rPr lang="en-US" sz="2800" b="1" dirty="0" smtClean="0"/>
            </a:br>
            <a:r>
              <a:rPr lang="en-US" sz="2800" b="1" dirty="0" err="1" smtClean="0"/>
              <a:t>Thiết</a:t>
            </a:r>
            <a:r>
              <a:rPr lang="en-US" sz="2800" b="1" dirty="0" smtClean="0"/>
              <a:t> </a:t>
            </a:r>
            <a:r>
              <a:rPr lang="en-US" sz="2800" b="1" dirty="0" err="1" smtClean="0"/>
              <a:t>kế</a:t>
            </a:r>
            <a:r>
              <a:rPr lang="en-US" sz="2800" b="1" dirty="0" smtClean="0"/>
              <a:t> </a:t>
            </a:r>
            <a:r>
              <a:rPr lang="en-US" sz="2800" b="1" dirty="0" err="1" smtClean="0"/>
              <a:t>máy</a:t>
            </a:r>
            <a:r>
              <a:rPr lang="en-US" sz="2800" b="1" dirty="0" smtClean="0"/>
              <a:t> </a:t>
            </a:r>
            <a:r>
              <a:rPr lang="en-US" sz="2800" b="1" dirty="0" err="1" smtClean="0"/>
              <a:t>tính</a:t>
            </a:r>
            <a:r>
              <a:rPr lang="en-US" sz="2800" b="1" dirty="0" smtClean="0"/>
              <a:t> </a:t>
            </a:r>
            <a:r>
              <a:rPr lang="en-US" sz="2800" b="1" dirty="0" err="1" smtClean="0"/>
              <a:t>theo</a:t>
            </a:r>
            <a:r>
              <a:rPr lang="en-US" sz="2800" b="1" dirty="0" smtClean="0"/>
              <a:t> </a:t>
            </a:r>
            <a:r>
              <a:rPr lang="en-US" sz="2800" b="1" dirty="0" err="1" smtClean="0"/>
              <a:t>yêu</a:t>
            </a:r>
            <a:r>
              <a:rPr lang="en-US" sz="2800" b="1" dirty="0" smtClean="0"/>
              <a:t> </a:t>
            </a:r>
            <a:r>
              <a:rPr lang="en-US" sz="2800" b="1" dirty="0" err="1" smtClean="0"/>
              <a:t>cầu</a:t>
            </a:r>
            <a:r>
              <a:rPr lang="en-US" sz="2800" b="1" dirty="0" smtClean="0"/>
              <a:t/>
            </a:r>
            <a:br>
              <a:rPr lang="en-US" sz="2800" b="1" dirty="0" smtClean="0"/>
            </a:br>
            <a:r>
              <a:rPr lang="en-US" sz="2800" b="1" dirty="0"/>
              <a:t/>
            </a:r>
            <a:br>
              <a:rPr lang="en-US" sz="2800" b="1" dirty="0"/>
            </a:br>
            <a:r>
              <a:rPr lang="en-US" sz="2800" b="1" dirty="0" err="1" smtClean="0"/>
              <a:t>Cấu</a:t>
            </a:r>
            <a:r>
              <a:rPr lang="en-US" sz="2800" b="1" dirty="0" smtClean="0"/>
              <a:t> </a:t>
            </a:r>
            <a:r>
              <a:rPr lang="en-US" sz="2800" b="1" dirty="0" err="1" smtClean="0"/>
              <a:t>trúc</a:t>
            </a:r>
            <a:r>
              <a:rPr lang="en-US" sz="2800" b="1" dirty="0" smtClean="0"/>
              <a:t> </a:t>
            </a:r>
            <a:r>
              <a:rPr lang="en-US" sz="2800" b="1" dirty="0" err="1" smtClean="0"/>
              <a:t>bộ</a:t>
            </a:r>
            <a:r>
              <a:rPr lang="en-US" sz="2800" b="1" dirty="0" smtClean="0"/>
              <a:t> </a:t>
            </a:r>
            <a:r>
              <a:rPr lang="en-US" sz="2800" b="1" dirty="0" err="1" smtClean="0"/>
              <a:t>xử</a:t>
            </a:r>
            <a:r>
              <a:rPr lang="en-US" sz="2800" b="1" dirty="0" smtClean="0"/>
              <a:t> </a:t>
            </a:r>
            <a:r>
              <a:rPr lang="en-US" sz="2800" b="1" dirty="0" err="1" smtClean="0"/>
              <a:t>lý</a:t>
            </a:r>
            <a:r>
              <a:rPr lang="en-US" sz="2800" b="1" dirty="0" smtClean="0"/>
              <a:t> MIPS – 32 </a:t>
            </a:r>
            <a:br>
              <a:rPr lang="en-US" sz="2800" b="1" dirty="0" smtClean="0"/>
            </a:br>
            <a:r>
              <a:rPr lang="en-US" sz="2800" b="1" dirty="0" smtClean="0"/>
              <a:t>MIPS = Microprocessor </a:t>
            </a:r>
            <a:r>
              <a:rPr lang="en-US" sz="2800" b="1" dirty="0"/>
              <a:t>without Interlocked Pipeline </a:t>
            </a:r>
            <a:r>
              <a:rPr lang="en-US" sz="2800" b="1" dirty="0" smtClean="0"/>
              <a:t>Stages</a:t>
            </a:r>
            <a:endParaRPr lang="en-US" sz="2800" b="1" dirty="0"/>
          </a:p>
        </p:txBody>
      </p:sp>
      <p:sp>
        <p:nvSpPr>
          <p:cNvPr id="3" name="Date Placeholder 2"/>
          <p:cNvSpPr>
            <a:spLocks noGrp="1"/>
          </p:cNvSpPr>
          <p:nvPr>
            <p:ph type="dt" sz="half" idx="10"/>
          </p:nvPr>
        </p:nvSpPr>
        <p:spPr/>
        <p:txBody>
          <a:bodyPr/>
          <a:lstStyle/>
          <a:p>
            <a:fld id="{B5693505-246C-124A-B1FA-C8C30240A216}" type="datetime4">
              <a:rPr lang="en-US" smtClean="0"/>
              <a:t>September 16, 2016</a:t>
            </a:fld>
            <a:endParaRPr lang="en-US"/>
          </a:p>
        </p:txBody>
      </p:sp>
      <p:sp>
        <p:nvSpPr>
          <p:cNvPr id="4" name="Footer Placeholder 3"/>
          <p:cNvSpPr>
            <a:spLocks noGrp="1"/>
          </p:cNvSpPr>
          <p:nvPr>
            <p:ph type="ftr" sz="quarter" idx="11"/>
          </p:nvPr>
        </p:nvSpPr>
        <p:spPr/>
        <p:txBody>
          <a:bodyPr/>
          <a:lstStyle/>
          <a:p>
            <a:r>
              <a:rPr lang="en-US" smtClean="0"/>
              <a:t>SET - HUST </a:t>
            </a:r>
            <a:endParaRPr lang="en-US"/>
          </a:p>
        </p:txBody>
      </p:sp>
      <p:sp>
        <p:nvSpPr>
          <p:cNvPr id="5" name="Slide Number Placeholder 4"/>
          <p:cNvSpPr>
            <a:spLocks noGrp="1"/>
          </p:cNvSpPr>
          <p:nvPr>
            <p:ph type="sldNum" sz="quarter" idx="12"/>
          </p:nvPr>
        </p:nvSpPr>
        <p:spPr/>
        <p:txBody>
          <a:bodyPr/>
          <a:lstStyle/>
          <a:p>
            <a:fld id="{A3D50F6A-8622-3A4C-A3A5-AE52F18DBC7C}" type="slidenum">
              <a:rPr lang="en-US" smtClean="0"/>
              <a:t>12</a:t>
            </a:fld>
            <a:endParaRPr lang="en-US"/>
          </a:p>
        </p:txBody>
      </p:sp>
    </p:spTree>
    <p:extLst>
      <p:ext uri="{BB962C8B-B14F-4D97-AF65-F5344CB8AC3E}">
        <p14:creationId xmlns:p14="http://schemas.microsoft.com/office/powerpoint/2010/main" val="37409992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To change </a:t>
            </a:r>
            <a:endParaRPr lang="en-US" dirty="0"/>
          </a:p>
        </p:txBody>
      </p:sp>
      <p:sp>
        <p:nvSpPr>
          <p:cNvPr id="9" name="Subtitle 8"/>
          <p:cNvSpPr>
            <a:spLocks noGrp="1"/>
          </p:cNvSpPr>
          <p:nvPr>
            <p:ph type="subTitle" idx="1"/>
          </p:nvPr>
        </p:nvSpPr>
        <p:spPr/>
        <p:txBody>
          <a:bodyPr/>
          <a:lstStyle/>
          <a:p>
            <a:endParaRPr lang="en-US"/>
          </a:p>
        </p:txBody>
      </p:sp>
      <p:sp>
        <p:nvSpPr>
          <p:cNvPr id="5" name="Date Placeholder 4"/>
          <p:cNvSpPr>
            <a:spLocks noGrp="1"/>
          </p:cNvSpPr>
          <p:nvPr>
            <p:ph type="dt" sz="half" idx="10"/>
          </p:nvPr>
        </p:nvSpPr>
        <p:spPr/>
        <p:txBody>
          <a:bodyPr/>
          <a:lstStyle/>
          <a:p>
            <a:fld id="{BBB7DEAA-D66F-F441-B9C3-67804A4B7F52}" type="datetime4">
              <a:rPr lang="en-US" smtClean="0"/>
              <a:t>September 16, 2016</a:t>
            </a:fld>
            <a:endParaRPr lang="en-US"/>
          </a:p>
        </p:txBody>
      </p:sp>
      <p:sp>
        <p:nvSpPr>
          <p:cNvPr id="6" name="Footer Placeholder 5"/>
          <p:cNvSpPr>
            <a:spLocks noGrp="1"/>
          </p:cNvSpPr>
          <p:nvPr>
            <p:ph type="ftr" sz="quarter" idx="11"/>
          </p:nvPr>
        </p:nvSpPr>
        <p:spPr/>
        <p:txBody>
          <a:bodyPr/>
          <a:lstStyle/>
          <a:p>
            <a:r>
              <a:rPr lang="en-US" smtClean="0"/>
              <a:t>SET - HUST </a:t>
            </a:r>
            <a:endParaRPr lang="en-US"/>
          </a:p>
        </p:txBody>
      </p:sp>
      <p:sp>
        <p:nvSpPr>
          <p:cNvPr id="7" name="Slide Number Placeholder 6"/>
          <p:cNvSpPr>
            <a:spLocks noGrp="1"/>
          </p:cNvSpPr>
          <p:nvPr>
            <p:ph type="sldNum" sz="quarter" idx="12"/>
          </p:nvPr>
        </p:nvSpPr>
        <p:spPr/>
        <p:txBody>
          <a:bodyPr/>
          <a:lstStyle/>
          <a:p>
            <a:fld id="{A3D50F6A-8622-3A4C-A3A5-AE52F18DBC7C}" type="slidenum">
              <a:rPr lang="en-US" smtClean="0"/>
              <a:t>13</a:t>
            </a:fld>
            <a:endParaRPr lang="en-US"/>
          </a:p>
        </p:txBody>
      </p:sp>
    </p:spTree>
    <p:extLst>
      <p:ext uri="{BB962C8B-B14F-4D97-AF65-F5344CB8AC3E}">
        <p14:creationId xmlns:p14="http://schemas.microsoft.com/office/powerpoint/2010/main" val="32260187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3"/>
          <p:cNvPicPr>
            <a:picLocks noChangeAspect="1" noChangeArrowheads="1"/>
          </p:cNvPicPr>
          <p:nvPr/>
        </p:nvPicPr>
        <p:blipFill>
          <a:blip r:embed="rId3"/>
          <a:srcRect l="8837" t="15885" r="4393" b="13187"/>
          <a:stretch>
            <a:fillRect/>
          </a:stretch>
        </p:blipFill>
        <p:spPr bwMode="auto">
          <a:xfrm>
            <a:off x="198083" y="444471"/>
            <a:ext cx="9047520" cy="6485912"/>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3CC63E4C-4642-794D-A2FD-70F6B81535F5}" type="slidenum">
              <a:rPr lang="en-US" smtClean="0"/>
              <a:pPr/>
              <a:t>14</a:t>
            </a:fld>
            <a:endParaRPr lang="en-US"/>
          </a:p>
        </p:txBody>
      </p:sp>
      <p:pic>
        <p:nvPicPr>
          <p:cNvPr id="30" name="Picture 22" descr="gordon-moore"/>
          <p:cNvPicPr>
            <a:picLocks noChangeAspect="1" noChangeArrowheads="1"/>
          </p:cNvPicPr>
          <p:nvPr/>
        </p:nvPicPr>
        <p:blipFill>
          <a:blip r:embed="rId4"/>
          <a:srcRect/>
          <a:stretch>
            <a:fillRect/>
          </a:stretch>
        </p:blipFill>
        <p:spPr bwMode="auto">
          <a:xfrm>
            <a:off x="7135832" y="2123173"/>
            <a:ext cx="2008187" cy="2725739"/>
          </a:xfrm>
          <a:prstGeom prst="rect">
            <a:avLst/>
          </a:prstGeom>
          <a:noFill/>
          <a:ln w="9525">
            <a:noFill/>
            <a:miter lim="800000"/>
            <a:headEnd/>
            <a:tailEnd/>
          </a:ln>
        </p:spPr>
      </p:pic>
      <p:sp>
        <p:nvSpPr>
          <p:cNvPr id="31" name="Rectangle 23"/>
          <p:cNvSpPr>
            <a:spLocks noChangeArrowheads="1"/>
          </p:cNvSpPr>
          <p:nvPr/>
        </p:nvSpPr>
        <p:spPr bwMode="auto">
          <a:xfrm>
            <a:off x="7291742" y="4894497"/>
            <a:ext cx="1688458" cy="923330"/>
          </a:xfrm>
          <a:prstGeom prst="rect">
            <a:avLst/>
          </a:prstGeom>
          <a:noFill/>
          <a:ln w="12700">
            <a:noFill/>
            <a:miter lim="800000"/>
            <a:headEnd/>
            <a:tailEnd/>
          </a:ln>
        </p:spPr>
        <p:txBody>
          <a:bodyPr wrap="none">
            <a:prstTxWarp prst="textNoShape">
              <a:avLst/>
            </a:prstTxWarp>
            <a:spAutoFit/>
          </a:bodyPr>
          <a:lstStyle/>
          <a:p>
            <a:r>
              <a:rPr lang="en-US" sz="1800" b="1" dirty="0">
                <a:solidFill>
                  <a:srgbClr val="FF0000"/>
                </a:solidFill>
                <a:ea typeface="Helvetica" charset="0"/>
                <a:cs typeface="Helvetica" charset="0"/>
              </a:rPr>
              <a:t>Gordon Moore</a:t>
            </a:r>
            <a:br>
              <a:rPr lang="en-US" sz="1800" b="1" dirty="0">
                <a:solidFill>
                  <a:srgbClr val="FF0000"/>
                </a:solidFill>
                <a:ea typeface="Helvetica" charset="0"/>
                <a:cs typeface="Helvetica" charset="0"/>
              </a:rPr>
            </a:br>
            <a:r>
              <a:rPr lang="en-US" sz="1800" b="1" dirty="0">
                <a:solidFill>
                  <a:srgbClr val="FF0000"/>
                </a:solidFill>
                <a:ea typeface="Helvetica" charset="0"/>
                <a:cs typeface="Helvetica" charset="0"/>
              </a:rPr>
              <a:t>Intel Cofounder</a:t>
            </a:r>
            <a:br>
              <a:rPr lang="en-US" sz="1800" b="1" dirty="0">
                <a:solidFill>
                  <a:srgbClr val="FF0000"/>
                </a:solidFill>
                <a:ea typeface="Helvetica" charset="0"/>
                <a:cs typeface="Helvetica" charset="0"/>
              </a:rPr>
            </a:br>
            <a:r>
              <a:rPr lang="en-US" sz="1800" b="1" dirty="0">
                <a:solidFill>
                  <a:srgbClr val="FF0000"/>
                </a:solidFill>
                <a:ea typeface="Helvetica" charset="0"/>
                <a:cs typeface="Helvetica" charset="0"/>
              </a:rPr>
              <a:t>B.S. Cal 1950!</a:t>
            </a:r>
          </a:p>
        </p:txBody>
      </p:sp>
      <p:sp>
        <p:nvSpPr>
          <p:cNvPr id="32" name="Rectangle 25"/>
          <p:cNvSpPr>
            <a:spLocks noChangeArrowheads="1"/>
          </p:cNvSpPr>
          <p:nvPr/>
        </p:nvSpPr>
        <p:spPr bwMode="auto">
          <a:xfrm rot="16200000">
            <a:off x="-2201795" y="3342920"/>
            <a:ext cx="4803318" cy="400110"/>
          </a:xfrm>
          <a:prstGeom prst="rect">
            <a:avLst/>
          </a:prstGeom>
          <a:noFill/>
          <a:ln w="12700">
            <a:noFill/>
            <a:miter lim="800000"/>
            <a:headEnd/>
            <a:tailEnd/>
          </a:ln>
        </p:spPr>
        <p:txBody>
          <a:bodyPr wrap="none">
            <a:prstTxWarp prst="textNoShape">
              <a:avLst/>
            </a:prstTxWarp>
            <a:spAutoFit/>
          </a:bodyPr>
          <a:lstStyle/>
          <a:p>
            <a:r>
              <a:rPr lang="en-US" sz="2000" b="1" dirty="0">
                <a:solidFill>
                  <a:schemeClr val="tx1"/>
                </a:solidFill>
                <a:ea typeface="Helvetica" charset="0"/>
                <a:cs typeface="Helvetica" charset="0"/>
              </a:rPr>
              <a:t># of transistors on an</a:t>
            </a:r>
            <a:r>
              <a:rPr lang="en-US" sz="2000" b="1" dirty="0" smtClean="0">
                <a:solidFill>
                  <a:schemeClr val="tx1"/>
                </a:solidFill>
                <a:ea typeface="Helvetica" charset="0"/>
                <a:cs typeface="Helvetica" charset="0"/>
              </a:rPr>
              <a:t>  integrated </a:t>
            </a:r>
            <a:r>
              <a:rPr lang="en-US" sz="2000" b="1" dirty="0">
                <a:solidFill>
                  <a:schemeClr val="tx1"/>
                </a:solidFill>
                <a:ea typeface="Helvetica" charset="0"/>
                <a:cs typeface="Helvetica" charset="0"/>
              </a:rPr>
              <a:t>circuit (IC)</a:t>
            </a:r>
          </a:p>
        </p:txBody>
      </p:sp>
      <p:sp>
        <p:nvSpPr>
          <p:cNvPr id="34" name="Rectangle 24"/>
          <p:cNvSpPr>
            <a:spLocks noChangeArrowheads="1"/>
          </p:cNvSpPr>
          <p:nvPr/>
        </p:nvSpPr>
        <p:spPr bwMode="auto">
          <a:xfrm>
            <a:off x="7662852" y="6236601"/>
            <a:ext cx="664815" cy="400110"/>
          </a:xfrm>
          <a:prstGeom prst="rect">
            <a:avLst/>
          </a:prstGeom>
          <a:noFill/>
          <a:ln w="12700">
            <a:noFill/>
            <a:miter lim="800000"/>
            <a:headEnd/>
            <a:tailEnd/>
          </a:ln>
        </p:spPr>
        <p:txBody>
          <a:bodyPr wrap="none">
            <a:prstTxWarp prst="textNoShape">
              <a:avLst/>
            </a:prstTxWarp>
            <a:spAutoFit/>
          </a:bodyPr>
          <a:lstStyle/>
          <a:p>
            <a:r>
              <a:rPr lang="en-US" sz="2000" b="1" dirty="0">
                <a:solidFill>
                  <a:schemeClr val="tx1"/>
                </a:solidFill>
                <a:ea typeface="Helvetica" charset="0"/>
                <a:cs typeface="Helvetica" charset="0"/>
              </a:rPr>
              <a:t>Year</a:t>
            </a:r>
          </a:p>
        </p:txBody>
      </p:sp>
      <p:sp>
        <p:nvSpPr>
          <p:cNvPr id="28" name="Title 27"/>
          <p:cNvSpPr>
            <a:spLocks noGrp="1"/>
          </p:cNvSpPr>
          <p:nvPr>
            <p:ph type="title"/>
          </p:nvPr>
        </p:nvSpPr>
        <p:spPr>
          <a:xfrm>
            <a:off x="457200" y="-199491"/>
            <a:ext cx="7480300" cy="905047"/>
          </a:xfrm>
        </p:spPr>
        <p:txBody>
          <a:bodyPr/>
          <a:lstStyle/>
          <a:p>
            <a:r>
              <a:rPr lang="en-US" dirty="0" err="1" smtClean="0"/>
              <a:t>Định</a:t>
            </a:r>
            <a:r>
              <a:rPr lang="en-US" dirty="0" smtClean="0"/>
              <a:t> </a:t>
            </a:r>
            <a:r>
              <a:rPr lang="en-US" dirty="0" err="1" smtClean="0"/>
              <a:t>luật</a:t>
            </a:r>
            <a:r>
              <a:rPr lang="en-US" dirty="0" smtClean="0"/>
              <a:t> Moore: Moore’s Law</a:t>
            </a:r>
            <a:endParaRPr lang="en-US" dirty="0"/>
          </a:p>
        </p:txBody>
      </p:sp>
      <p:sp>
        <p:nvSpPr>
          <p:cNvPr id="10" name="Rectangle 9"/>
          <p:cNvSpPr>
            <a:spLocks noChangeArrowheads="1"/>
          </p:cNvSpPr>
          <p:nvPr/>
        </p:nvSpPr>
        <p:spPr bwMode="auto">
          <a:xfrm>
            <a:off x="2199890" y="1784175"/>
            <a:ext cx="3073042" cy="1197764"/>
          </a:xfrm>
          <a:prstGeom prst="rect">
            <a:avLst/>
          </a:prstGeom>
          <a:solidFill>
            <a:schemeClr val="accent1"/>
          </a:solidFill>
          <a:ln w="12700">
            <a:solidFill>
              <a:schemeClr val="accent1"/>
            </a:solidFill>
            <a:miter lim="800000"/>
            <a:headEnd/>
            <a:tailEnd/>
          </a:ln>
        </p:spPr>
        <p:txBody>
          <a:bodyPr wrap="square" lIns="90487" tIns="44450" rIns="90487" bIns="44450">
            <a:prstTxWarp prst="textNoShape">
              <a:avLst/>
            </a:prstTxWarp>
            <a:spAutoFit/>
          </a:bodyPr>
          <a:lstStyle/>
          <a:p>
            <a:pPr algn="ctr"/>
            <a:r>
              <a:rPr lang="en-US" sz="2400" b="1" kern="1200" dirty="0">
                <a:solidFill>
                  <a:schemeClr val="bg1"/>
                </a:solidFill>
                <a:ea typeface="Helvetica" charset="0"/>
                <a:cs typeface="Helvetica" charset="0"/>
              </a:rPr>
              <a:t>Predicts: </a:t>
            </a:r>
            <a:endParaRPr lang="en-US" sz="2400" b="1" kern="1200" dirty="0" smtClean="0">
              <a:solidFill>
                <a:schemeClr val="bg1"/>
              </a:solidFill>
              <a:ea typeface="Helvetica" charset="0"/>
              <a:cs typeface="Helvetica" charset="0"/>
            </a:endParaRPr>
          </a:p>
          <a:p>
            <a:pPr algn="ctr"/>
            <a:r>
              <a:rPr lang="en-US" sz="2400" b="1" kern="1200" dirty="0" smtClean="0">
                <a:solidFill>
                  <a:schemeClr val="bg1"/>
                </a:solidFill>
                <a:ea typeface="Helvetica" charset="0"/>
                <a:cs typeface="Helvetica" charset="0"/>
              </a:rPr>
              <a:t>2X </a:t>
            </a:r>
            <a:r>
              <a:rPr lang="en-US" sz="2400" b="1" kern="1200" dirty="0">
                <a:solidFill>
                  <a:schemeClr val="bg1"/>
                </a:solidFill>
                <a:ea typeface="Helvetica" charset="0"/>
                <a:cs typeface="Helvetica" charset="0"/>
              </a:rPr>
              <a:t>Transistors / chip </a:t>
            </a:r>
            <a:r>
              <a:rPr lang="en-US" sz="2400" b="1" kern="1200" dirty="0" smtClean="0">
                <a:solidFill>
                  <a:schemeClr val="bg1"/>
                </a:solidFill>
                <a:ea typeface="Helvetica" charset="0"/>
                <a:cs typeface="Helvetica" charset="0"/>
              </a:rPr>
              <a:t/>
            </a:r>
            <a:br>
              <a:rPr lang="en-US" sz="2400" b="1" kern="1200" dirty="0" smtClean="0">
                <a:solidFill>
                  <a:schemeClr val="bg1"/>
                </a:solidFill>
                <a:ea typeface="Helvetica" charset="0"/>
                <a:cs typeface="Helvetica" charset="0"/>
              </a:rPr>
            </a:br>
            <a:r>
              <a:rPr lang="en-US" sz="2400" b="1" kern="1200" dirty="0" smtClean="0">
                <a:solidFill>
                  <a:schemeClr val="bg1"/>
                </a:solidFill>
                <a:ea typeface="Helvetica" charset="0"/>
                <a:cs typeface="Helvetica" charset="0"/>
              </a:rPr>
              <a:t>every </a:t>
            </a:r>
            <a:r>
              <a:rPr lang="en-US" sz="2400" b="1" kern="1200" dirty="0">
                <a:solidFill>
                  <a:schemeClr val="bg1"/>
                </a:solidFill>
                <a:ea typeface="Helvetica" charset="0"/>
                <a:cs typeface="Helvetica" charset="0"/>
              </a:rPr>
              <a:t>2 years</a:t>
            </a:r>
            <a:endParaRPr lang="en-US" b="1" kern="1200" dirty="0">
              <a:solidFill>
                <a:schemeClr val="bg1"/>
              </a:solidFill>
              <a:ea typeface="Helvetica" charset="0"/>
              <a:cs typeface="Helvetica" charset="0"/>
            </a:endParaRPr>
          </a:p>
        </p:txBody>
      </p:sp>
    </p:spTree>
    <p:extLst>
      <p:ext uri="{BB962C8B-B14F-4D97-AF65-F5344CB8AC3E}">
        <p14:creationId xmlns:p14="http://schemas.microsoft.com/office/powerpoint/2010/main" val="35185697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Định</a:t>
            </a:r>
            <a:r>
              <a:rPr lang="en-US" dirty="0"/>
              <a:t> </a:t>
            </a:r>
            <a:r>
              <a:rPr lang="en-US" dirty="0" err="1"/>
              <a:t>luật</a:t>
            </a:r>
            <a:r>
              <a:rPr lang="en-US" dirty="0"/>
              <a:t> Moore</a:t>
            </a:r>
          </a:p>
        </p:txBody>
      </p:sp>
      <p:sp>
        <p:nvSpPr>
          <p:cNvPr id="3" name="Slide Number Placeholder 2"/>
          <p:cNvSpPr>
            <a:spLocks noGrp="1"/>
          </p:cNvSpPr>
          <p:nvPr>
            <p:ph type="sldNum" sz="quarter" idx="12"/>
          </p:nvPr>
        </p:nvSpPr>
        <p:spPr/>
        <p:txBody>
          <a:bodyPr/>
          <a:lstStyle/>
          <a:p>
            <a:fld id="{3CC63E4C-4642-794D-A2FD-70F6B81535F5}" type="slidenum">
              <a:rPr lang="en-US" smtClean="0"/>
              <a:pPr/>
              <a:t>15</a:t>
            </a:fld>
            <a:endParaRPr lang="en-US"/>
          </a:p>
        </p:txBody>
      </p:sp>
      <p:grpSp>
        <p:nvGrpSpPr>
          <p:cNvPr id="5" name="Group 4"/>
          <p:cNvGrpSpPr/>
          <p:nvPr/>
        </p:nvGrpSpPr>
        <p:grpSpPr>
          <a:xfrm>
            <a:off x="5760832" y="1735072"/>
            <a:ext cx="2843558" cy="4059799"/>
            <a:chOff x="4142828" y="1232162"/>
            <a:chExt cx="2843558" cy="3499763"/>
          </a:xfrm>
        </p:grpSpPr>
        <p:pic>
          <p:nvPicPr>
            <p:cNvPr id="10" name="Picture 9"/>
            <p:cNvPicPr>
              <a:picLocks noChangeAspect="1"/>
            </p:cNvPicPr>
            <p:nvPr/>
          </p:nvPicPr>
          <p:blipFill>
            <a:blip r:embed="rId3"/>
            <a:stretch>
              <a:fillRect/>
            </a:stretch>
          </p:blipFill>
          <p:spPr>
            <a:xfrm rot="215183">
              <a:off x="4142828" y="1232162"/>
              <a:ext cx="2843558" cy="3499763"/>
            </a:xfrm>
            <a:prstGeom prst="rect">
              <a:avLst/>
            </a:prstGeom>
          </p:spPr>
        </p:pic>
        <p:sp>
          <p:nvSpPr>
            <p:cNvPr id="11" name="TextBox 10"/>
            <p:cNvSpPr txBox="1"/>
            <p:nvPr/>
          </p:nvSpPr>
          <p:spPr>
            <a:xfrm rot="215183">
              <a:off x="4205920" y="3343568"/>
              <a:ext cx="2408455" cy="716364"/>
            </a:xfrm>
            <a:prstGeom prst="rect">
              <a:avLst/>
            </a:prstGeom>
            <a:noFill/>
          </p:spPr>
          <p:txBody>
            <a:bodyPr wrap="square" rtlCol="0">
              <a:spAutoFit/>
            </a:bodyPr>
            <a:lstStyle/>
            <a:p>
              <a:pPr algn="ctr"/>
              <a:r>
                <a:rPr lang="en-US" sz="2400" b="1" dirty="0" smtClean="0">
                  <a:latin typeface="Lucida Calligraphy"/>
                  <a:cs typeface="Lucida Calligraphy"/>
                </a:rPr>
                <a:t>Moore’s Law</a:t>
              </a:r>
            </a:p>
            <a:p>
              <a:pPr algn="ctr"/>
              <a:r>
                <a:rPr lang="en-US" sz="2400" b="1" dirty="0" smtClean="0">
                  <a:latin typeface="Lucida Calligraphy"/>
                  <a:cs typeface="Lucida Calligraphy"/>
                </a:rPr>
                <a:t>1965-2020?</a:t>
              </a:r>
            </a:p>
          </p:txBody>
        </p:sp>
      </p:grpSp>
      <p:sp>
        <p:nvSpPr>
          <p:cNvPr id="7" name="TextBox 6"/>
          <p:cNvSpPr txBox="1"/>
          <p:nvPr/>
        </p:nvSpPr>
        <p:spPr>
          <a:xfrm>
            <a:off x="329257" y="1564265"/>
            <a:ext cx="5578694" cy="5262980"/>
          </a:xfrm>
          <a:prstGeom prst="rect">
            <a:avLst/>
          </a:prstGeom>
          <a:noFill/>
        </p:spPr>
        <p:txBody>
          <a:bodyPr wrap="square" rtlCol="0">
            <a:spAutoFit/>
          </a:bodyPr>
          <a:lstStyle/>
          <a:p>
            <a:r>
              <a:rPr lang="pt-BR" sz="2800" dirty="0" err="1"/>
              <a:t>Định</a:t>
            </a:r>
            <a:r>
              <a:rPr lang="pt-BR" sz="2800" dirty="0"/>
              <a:t> </a:t>
            </a:r>
            <a:r>
              <a:rPr lang="pt-BR" sz="2800" dirty="0" err="1"/>
              <a:t>luật</a:t>
            </a:r>
            <a:r>
              <a:rPr lang="pt-BR" sz="2800" dirty="0"/>
              <a:t> Moore </a:t>
            </a:r>
            <a:r>
              <a:rPr lang="pt-BR" sz="2800" dirty="0" err="1"/>
              <a:t>là</a:t>
            </a:r>
            <a:r>
              <a:rPr lang="pt-BR" sz="2800" dirty="0"/>
              <a:t> </a:t>
            </a:r>
            <a:r>
              <a:rPr lang="pt-BR" sz="2800" dirty="0" err="1"/>
              <a:t>một</a:t>
            </a:r>
            <a:r>
              <a:rPr lang="pt-BR" sz="2800" dirty="0"/>
              <a:t> </a:t>
            </a:r>
            <a:r>
              <a:rPr lang="pt-BR" sz="2800" dirty="0" err="1"/>
              <a:t>bước</a:t>
            </a:r>
            <a:r>
              <a:rPr lang="pt-BR" sz="2800" dirty="0"/>
              <a:t> </a:t>
            </a:r>
            <a:r>
              <a:rPr lang="pt-BR" sz="2800" dirty="0" err="1"/>
              <a:t>ngoặt</a:t>
            </a:r>
            <a:r>
              <a:rPr lang="pt-BR" sz="2800" dirty="0"/>
              <a:t> </a:t>
            </a:r>
            <a:r>
              <a:rPr lang="pt-BR" sz="2800" dirty="0" err="1"/>
              <a:t>lớn</a:t>
            </a:r>
            <a:r>
              <a:rPr lang="pt-BR" sz="2800" dirty="0"/>
              <a:t> </a:t>
            </a:r>
            <a:r>
              <a:rPr lang="pt-BR" sz="2800" dirty="0" err="1"/>
              <a:t>trong</a:t>
            </a:r>
            <a:r>
              <a:rPr lang="pt-BR" sz="2800" dirty="0"/>
              <a:t> </a:t>
            </a:r>
            <a:r>
              <a:rPr lang="pt-BR" sz="2800" dirty="0" err="1"/>
              <a:t>ngành</a:t>
            </a:r>
            <a:r>
              <a:rPr lang="pt-BR" sz="2800" dirty="0"/>
              <a:t> </a:t>
            </a:r>
            <a:r>
              <a:rPr lang="pt-BR" sz="2800" dirty="0" err="1"/>
              <a:t>công</a:t>
            </a:r>
            <a:r>
              <a:rPr lang="pt-BR" sz="2800" dirty="0"/>
              <a:t> </a:t>
            </a:r>
            <a:r>
              <a:rPr lang="pt-BR" sz="2800" dirty="0" err="1"/>
              <a:t>nghệ</a:t>
            </a:r>
            <a:r>
              <a:rPr lang="pt-BR" sz="2800" dirty="0"/>
              <a:t> </a:t>
            </a:r>
            <a:r>
              <a:rPr lang="pt-BR" sz="2800" dirty="0" err="1"/>
              <a:t>điện</a:t>
            </a:r>
            <a:r>
              <a:rPr lang="pt-BR" sz="2800" dirty="0"/>
              <a:t> </a:t>
            </a:r>
            <a:r>
              <a:rPr lang="pt-BR" sz="2800" dirty="0" err="1"/>
              <a:t>tử</a:t>
            </a:r>
            <a:r>
              <a:rPr lang="pt-BR" sz="2800" dirty="0"/>
              <a:t>, </a:t>
            </a:r>
            <a:r>
              <a:rPr lang="pt-BR" sz="2800" dirty="0" err="1"/>
              <a:t>giải</a:t>
            </a:r>
            <a:r>
              <a:rPr lang="pt-BR" sz="2800" dirty="0"/>
              <a:t> </a:t>
            </a:r>
            <a:r>
              <a:rPr lang="pt-BR" sz="2800" dirty="0" err="1"/>
              <a:t>thích</a:t>
            </a:r>
            <a:r>
              <a:rPr lang="pt-BR" sz="2800" dirty="0"/>
              <a:t> </a:t>
            </a:r>
            <a:r>
              <a:rPr lang="pt-BR" sz="2800" dirty="0" err="1"/>
              <a:t>tại</a:t>
            </a:r>
            <a:r>
              <a:rPr lang="pt-BR" sz="2800" dirty="0"/>
              <a:t> </a:t>
            </a:r>
            <a:r>
              <a:rPr lang="pt-BR" sz="2800" dirty="0" err="1"/>
              <a:t>sao</a:t>
            </a:r>
            <a:r>
              <a:rPr lang="pt-BR" sz="2800" dirty="0"/>
              <a:t> </a:t>
            </a:r>
            <a:r>
              <a:rPr lang="pt-BR" sz="2800" dirty="0" err="1"/>
              <a:t>nhà</a:t>
            </a:r>
            <a:r>
              <a:rPr lang="pt-BR" sz="2800" dirty="0"/>
              <a:t> </a:t>
            </a:r>
            <a:r>
              <a:rPr lang="pt-BR" sz="2800" dirty="0" err="1"/>
              <a:t>sản</a:t>
            </a:r>
            <a:r>
              <a:rPr lang="pt-BR" sz="2800" dirty="0"/>
              <a:t> </a:t>
            </a:r>
            <a:r>
              <a:rPr lang="pt-BR" sz="2800" dirty="0" err="1"/>
              <a:t>xuất</a:t>
            </a:r>
            <a:r>
              <a:rPr lang="pt-BR" sz="2800" dirty="0"/>
              <a:t> </a:t>
            </a:r>
            <a:r>
              <a:rPr lang="pt-BR" sz="2800" dirty="0" err="1"/>
              <a:t>có</a:t>
            </a:r>
            <a:r>
              <a:rPr lang="pt-BR" sz="2800" dirty="0"/>
              <a:t> </a:t>
            </a:r>
            <a:r>
              <a:rPr lang="pt-BR" sz="2800" dirty="0" err="1"/>
              <a:t>thể</a:t>
            </a:r>
            <a:r>
              <a:rPr lang="pt-BR" sz="2800" dirty="0"/>
              <a:t> </a:t>
            </a:r>
            <a:r>
              <a:rPr lang="pt-BR" sz="2800" dirty="0" err="1"/>
              <a:t>giảm</a:t>
            </a:r>
            <a:r>
              <a:rPr lang="pt-BR" sz="2800" dirty="0"/>
              <a:t> </a:t>
            </a:r>
            <a:r>
              <a:rPr lang="pt-BR" sz="2800" dirty="0" err="1"/>
              <a:t>giá</a:t>
            </a:r>
            <a:r>
              <a:rPr lang="pt-BR" sz="2800" dirty="0"/>
              <a:t> </a:t>
            </a:r>
            <a:r>
              <a:rPr lang="pt-BR" sz="2800" dirty="0" err="1"/>
              <a:t>thành</a:t>
            </a:r>
            <a:r>
              <a:rPr lang="pt-BR" sz="2800" dirty="0"/>
              <a:t> </a:t>
            </a:r>
            <a:r>
              <a:rPr lang="pt-BR" sz="2800" dirty="0" err="1"/>
              <a:t>trong</a:t>
            </a:r>
            <a:r>
              <a:rPr lang="pt-BR" sz="2800" dirty="0"/>
              <a:t> </a:t>
            </a:r>
            <a:r>
              <a:rPr lang="pt-BR" sz="2800" dirty="0" err="1"/>
              <a:t>khi</a:t>
            </a:r>
            <a:r>
              <a:rPr lang="pt-BR" sz="2800" dirty="0"/>
              <a:t> </a:t>
            </a:r>
            <a:r>
              <a:rPr lang="pt-BR" sz="2800" dirty="0" err="1"/>
              <a:t>vẫn</a:t>
            </a:r>
            <a:r>
              <a:rPr lang="pt-BR" sz="2800" dirty="0"/>
              <a:t> </a:t>
            </a:r>
            <a:r>
              <a:rPr lang="pt-BR" sz="2800" dirty="0" err="1"/>
              <a:t>tiếp</a:t>
            </a:r>
            <a:r>
              <a:rPr lang="pt-BR" sz="2800" dirty="0"/>
              <a:t> </a:t>
            </a:r>
            <a:r>
              <a:rPr lang="pt-BR" sz="2800" dirty="0" err="1"/>
              <a:t>tục</a:t>
            </a:r>
            <a:r>
              <a:rPr lang="pt-BR" sz="2800" dirty="0"/>
              <a:t> </a:t>
            </a:r>
            <a:r>
              <a:rPr lang="pt-BR" sz="2800" dirty="0" err="1"/>
              <a:t>nâng</a:t>
            </a:r>
            <a:r>
              <a:rPr lang="pt-BR" sz="2800" dirty="0"/>
              <a:t> </a:t>
            </a:r>
            <a:r>
              <a:rPr lang="pt-BR" sz="2800" dirty="0" err="1"/>
              <a:t>cao</a:t>
            </a:r>
            <a:r>
              <a:rPr lang="pt-BR" sz="2800" dirty="0"/>
              <a:t> </a:t>
            </a:r>
            <a:r>
              <a:rPr lang="pt-BR" sz="2800" dirty="0" err="1"/>
              <a:t>hiệu</a:t>
            </a:r>
            <a:r>
              <a:rPr lang="pt-BR" sz="2800" dirty="0"/>
              <a:t> </a:t>
            </a:r>
            <a:r>
              <a:rPr lang="pt-BR" sz="2800" dirty="0" err="1"/>
              <a:t>suất</a:t>
            </a:r>
            <a:r>
              <a:rPr lang="pt-BR" sz="2800" dirty="0"/>
              <a:t> </a:t>
            </a:r>
            <a:r>
              <a:rPr lang="pt-BR" sz="2800" dirty="0" err="1"/>
              <a:t>của</a:t>
            </a:r>
            <a:r>
              <a:rPr lang="pt-BR" sz="2800" dirty="0"/>
              <a:t> </a:t>
            </a:r>
            <a:r>
              <a:rPr lang="pt-BR" sz="2800" dirty="0" err="1"/>
              <a:t>phần</a:t>
            </a:r>
            <a:r>
              <a:rPr lang="pt-BR" sz="2800" dirty="0"/>
              <a:t> </a:t>
            </a:r>
            <a:r>
              <a:rPr lang="pt-BR" sz="2800" dirty="0" err="1"/>
              <a:t>cứng</a:t>
            </a:r>
            <a:r>
              <a:rPr lang="pt-BR" sz="2800" dirty="0" smtClean="0"/>
              <a:t>.</a:t>
            </a:r>
          </a:p>
          <a:p>
            <a:endParaRPr lang="en-US" sz="2800" dirty="0" smtClean="0"/>
          </a:p>
          <a:p>
            <a:r>
              <a:rPr lang="en-US" sz="2800" dirty="0" err="1" smtClean="0"/>
              <a:t>Hiện</a:t>
            </a:r>
            <a:r>
              <a:rPr lang="en-US" sz="2800" dirty="0" smtClean="0"/>
              <a:t> nay, </a:t>
            </a:r>
            <a:r>
              <a:rPr lang="en-US" sz="2800" dirty="0" err="1" smtClean="0"/>
              <a:t>thời</a:t>
            </a:r>
            <a:r>
              <a:rPr lang="en-US" sz="2800" dirty="0" smtClean="0"/>
              <a:t> </a:t>
            </a:r>
            <a:r>
              <a:rPr lang="en-US" sz="2800" dirty="0" err="1" smtClean="0"/>
              <a:t>gian</a:t>
            </a:r>
            <a:r>
              <a:rPr lang="en-US" sz="2800" dirty="0" smtClean="0"/>
              <a:t> </a:t>
            </a:r>
            <a:r>
              <a:rPr lang="en-US" sz="2800" dirty="0" err="1" smtClean="0"/>
              <a:t>để</a:t>
            </a:r>
            <a:r>
              <a:rPr lang="en-US" sz="2800" dirty="0" smtClean="0"/>
              <a:t> </a:t>
            </a:r>
            <a:r>
              <a:rPr lang="en-US" sz="2800" dirty="0" err="1" smtClean="0"/>
              <a:t>tăng</a:t>
            </a:r>
            <a:r>
              <a:rPr lang="en-US" sz="2800" dirty="0" smtClean="0"/>
              <a:t> </a:t>
            </a:r>
            <a:r>
              <a:rPr lang="en-US" sz="2800" dirty="0" err="1" smtClean="0"/>
              <a:t>đôi</a:t>
            </a:r>
            <a:r>
              <a:rPr lang="en-US" sz="2800" dirty="0" smtClean="0"/>
              <a:t> </a:t>
            </a:r>
            <a:r>
              <a:rPr lang="en-US" sz="2800" dirty="0" err="1" smtClean="0"/>
              <a:t>số</a:t>
            </a:r>
            <a:r>
              <a:rPr lang="en-US" sz="2800" dirty="0" smtClean="0"/>
              <a:t> transistor/inch </a:t>
            </a:r>
            <a:r>
              <a:rPr lang="en-US" sz="2800" dirty="0" err="1" smtClean="0"/>
              <a:t>vuông</a:t>
            </a:r>
            <a:r>
              <a:rPr lang="en-US" sz="2800" dirty="0" smtClean="0"/>
              <a:t> </a:t>
            </a:r>
            <a:r>
              <a:rPr lang="en-US" sz="2800" dirty="0" err="1" smtClean="0"/>
              <a:t>đã</a:t>
            </a:r>
            <a:r>
              <a:rPr lang="en-US" sz="2800" dirty="0" smtClean="0"/>
              <a:t> </a:t>
            </a:r>
            <a:r>
              <a:rPr lang="en-US" sz="2800" dirty="0" err="1" smtClean="0"/>
              <a:t>dài</a:t>
            </a:r>
            <a:r>
              <a:rPr lang="en-US" sz="2800" dirty="0" smtClean="0"/>
              <a:t> </a:t>
            </a:r>
            <a:r>
              <a:rPr lang="en-US" sz="2800" dirty="0" err="1" smtClean="0"/>
              <a:t>hơn</a:t>
            </a:r>
            <a:r>
              <a:rPr lang="en-US" sz="2800" dirty="0" smtClean="0"/>
              <a:t> </a:t>
            </a:r>
            <a:r>
              <a:rPr lang="en-US" sz="2800" dirty="0" err="1" smtClean="0"/>
              <a:t>vì</a:t>
            </a:r>
            <a:r>
              <a:rPr lang="en-US" sz="2800" dirty="0" smtClean="0"/>
              <a:t> </a:t>
            </a:r>
            <a:r>
              <a:rPr lang="en-US" sz="2800" dirty="0" err="1" smtClean="0"/>
              <a:t>kích</a:t>
            </a:r>
            <a:r>
              <a:rPr lang="en-US" sz="2800" dirty="0" smtClean="0"/>
              <a:t> </a:t>
            </a:r>
            <a:r>
              <a:rPr lang="en-US" sz="2800" dirty="0" err="1" smtClean="0"/>
              <a:t>thước</a:t>
            </a:r>
            <a:r>
              <a:rPr lang="en-US" sz="2800" dirty="0" smtClean="0"/>
              <a:t> transistor </a:t>
            </a:r>
            <a:r>
              <a:rPr lang="en-US" sz="2800" dirty="0" err="1" smtClean="0"/>
              <a:t>không</a:t>
            </a:r>
            <a:r>
              <a:rPr lang="en-US" sz="2800" dirty="0" smtClean="0"/>
              <a:t> </a:t>
            </a:r>
            <a:r>
              <a:rPr lang="en-US" sz="2800" dirty="0" err="1" smtClean="0"/>
              <a:t>thể</a:t>
            </a:r>
            <a:r>
              <a:rPr lang="en-US" sz="2800" dirty="0" smtClean="0"/>
              <a:t> </a:t>
            </a:r>
            <a:r>
              <a:rPr lang="en-US" sz="2800" dirty="0" err="1" smtClean="0"/>
              <a:t>giảm</a:t>
            </a:r>
            <a:r>
              <a:rPr lang="en-US" sz="2800" dirty="0" smtClean="0"/>
              <a:t>  </a:t>
            </a:r>
            <a:r>
              <a:rPr lang="en-US" sz="2800" dirty="0" err="1" smtClean="0"/>
              <a:t>nhỏ</a:t>
            </a:r>
            <a:r>
              <a:rPr lang="en-US" sz="2800" dirty="0" smtClean="0"/>
              <a:t> </a:t>
            </a:r>
            <a:r>
              <a:rPr lang="en-US" sz="2800" dirty="0" err="1" smtClean="0"/>
              <a:t>kích</a:t>
            </a:r>
            <a:r>
              <a:rPr lang="en-US" sz="2800" dirty="0" smtClean="0"/>
              <a:t> </a:t>
            </a:r>
            <a:r>
              <a:rPr lang="en-US" sz="2800" dirty="0" err="1" smtClean="0"/>
              <a:t>thước</a:t>
            </a:r>
            <a:r>
              <a:rPr lang="en-US" sz="2800" dirty="0" smtClean="0"/>
              <a:t> </a:t>
            </a:r>
            <a:r>
              <a:rPr lang="en-US" sz="2800" dirty="0" err="1" smtClean="0"/>
              <a:t>phân</a:t>
            </a:r>
            <a:r>
              <a:rPr lang="en-US" sz="2800" dirty="0" smtClean="0"/>
              <a:t> </a:t>
            </a:r>
            <a:r>
              <a:rPr lang="en-US" sz="2800" dirty="0" err="1" smtClean="0"/>
              <a:t>tử</a:t>
            </a:r>
            <a:r>
              <a:rPr lang="en-US" sz="2800" dirty="0" smtClean="0"/>
              <a:t> &lt;14nm (</a:t>
            </a:r>
            <a:r>
              <a:rPr lang="en-US" sz="2800" dirty="0" err="1" smtClean="0"/>
              <a:t>Hạn</a:t>
            </a:r>
            <a:r>
              <a:rPr lang="en-US" sz="2800" dirty="0" smtClean="0"/>
              <a:t> </a:t>
            </a:r>
            <a:r>
              <a:rPr lang="en-US" sz="2800" dirty="0" err="1" smtClean="0"/>
              <a:t>chế</a:t>
            </a:r>
            <a:r>
              <a:rPr lang="en-US" sz="2800" dirty="0" smtClean="0"/>
              <a:t> </a:t>
            </a:r>
            <a:r>
              <a:rPr lang="en-US" sz="2800" dirty="0" err="1" smtClean="0"/>
              <a:t>về</a:t>
            </a:r>
            <a:r>
              <a:rPr lang="en-US" sz="2800" dirty="0" smtClean="0"/>
              <a:t> </a:t>
            </a:r>
            <a:r>
              <a:rPr lang="en-US" sz="2800" dirty="0" err="1" smtClean="0"/>
              <a:t>thiết</a:t>
            </a:r>
            <a:r>
              <a:rPr lang="en-US" sz="2800" dirty="0" smtClean="0"/>
              <a:t> </a:t>
            </a:r>
            <a:r>
              <a:rPr lang="en-US" sz="2800" dirty="0" err="1" smtClean="0"/>
              <a:t>kế</a:t>
            </a:r>
            <a:r>
              <a:rPr lang="en-US" sz="2800" dirty="0" smtClean="0"/>
              <a:t> </a:t>
            </a:r>
            <a:r>
              <a:rPr lang="en-US" sz="2800" dirty="0" err="1" smtClean="0"/>
              <a:t>vật</a:t>
            </a:r>
            <a:r>
              <a:rPr lang="en-US" sz="2800" dirty="0" smtClean="0"/>
              <a:t> </a:t>
            </a:r>
            <a:r>
              <a:rPr lang="en-US" sz="2800" dirty="0" err="1" smtClean="0"/>
              <a:t>lý</a:t>
            </a:r>
            <a:r>
              <a:rPr lang="en-US" sz="2800" dirty="0" smtClean="0"/>
              <a:t>).</a:t>
            </a:r>
            <a:endParaRPr lang="en-US" sz="2800" dirty="0"/>
          </a:p>
          <a:p>
            <a:endParaRPr lang="en-US" sz="2800" dirty="0"/>
          </a:p>
        </p:txBody>
      </p:sp>
    </p:spTree>
    <p:extLst>
      <p:ext uri="{BB962C8B-B14F-4D97-AF65-F5344CB8AC3E}">
        <p14:creationId xmlns:p14="http://schemas.microsoft.com/office/powerpoint/2010/main" val="2608407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457200" y="274638"/>
            <a:ext cx="6612467" cy="1143000"/>
          </a:xfrm>
        </p:spPr>
        <p:txBody>
          <a:bodyPr>
            <a:normAutofit fontScale="90000"/>
          </a:bodyPr>
          <a:lstStyle/>
          <a:p>
            <a:r>
              <a:rPr lang="en-US" sz="3200" dirty="0" err="1" smtClean="0"/>
              <a:t>Đánh</a:t>
            </a:r>
            <a:r>
              <a:rPr lang="en-US" sz="3200" dirty="0" smtClean="0"/>
              <a:t> </a:t>
            </a:r>
            <a:r>
              <a:rPr lang="en-US" sz="3200" dirty="0" err="1" smtClean="0"/>
              <a:t>giá</a:t>
            </a:r>
            <a:r>
              <a:rPr lang="en-US" sz="3200" dirty="0" smtClean="0"/>
              <a:t> </a:t>
            </a:r>
            <a:r>
              <a:rPr lang="en-US" sz="3200" dirty="0" err="1" smtClean="0"/>
              <a:t>khả</a:t>
            </a:r>
            <a:r>
              <a:rPr lang="en-US" sz="3200" dirty="0" smtClean="0"/>
              <a:t> </a:t>
            </a:r>
            <a:r>
              <a:rPr lang="en-US" sz="3200" dirty="0" err="1" smtClean="0"/>
              <a:t>năng</a:t>
            </a:r>
            <a:r>
              <a:rPr lang="en-US" sz="3200" dirty="0" smtClean="0"/>
              <a:t> </a:t>
            </a:r>
            <a:r>
              <a:rPr lang="en-US" sz="3200" dirty="0" err="1" smtClean="0"/>
              <a:t>lưu</a:t>
            </a:r>
            <a:r>
              <a:rPr lang="en-US" sz="3200" dirty="0" smtClean="0"/>
              <a:t> </a:t>
            </a:r>
            <a:r>
              <a:rPr lang="en-US" sz="3200" dirty="0" err="1" smtClean="0"/>
              <a:t>trữ</a:t>
            </a:r>
            <a:r>
              <a:rPr lang="en-US" sz="3200" dirty="0" smtClean="0"/>
              <a:t> </a:t>
            </a:r>
            <a:r>
              <a:rPr lang="en-US" sz="3200" dirty="0" err="1" smtClean="0"/>
              <a:t>trên</a:t>
            </a:r>
            <a:r>
              <a:rPr lang="en-US" sz="3200" dirty="0" smtClean="0"/>
              <a:t> </a:t>
            </a:r>
            <a:r>
              <a:rPr lang="en-US" sz="3200" dirty="0" err="1" smtClean="0"/>
              <a:t>bộ</a:t>
            </a:r>
            <a:r>
              <a:rPr lang="en-US" sz="3200" dirty="0" smtClean="0"/>
              <a:t> </a:t>
            </a:r>
            <a:r>
              <a:rPr lang="en-US" sz="3200" dirty="0" err="1" smtClean="0"/>
              <a:t>nhớ</a:t>
            </a:r>
            <a:r>
              <a:rPr lang="en-US" sz="3200" dirty="0" smtClean="0"/>
              <a:t> </a:t>
            </a:r>
            <a:r>
              <a:rPr lang="en-US" sz="3200" dirty="0" err="1" smtClean="0"/>
              <a:t>tương</a:t>
            </a:r>
            <a:r>
              <a:rPr lang="en-US" sz="3200" dirty="0" smtClean="0"/>
              <a:t> </a:t>
            </a:r>
            <a:r>
              <a:rPr lang="en-US" sz="3200" dirty="0" err="1" smtClean="0"/>
              <a:t>tự</a:t>
            </a:r>
            <a:r>
              <a:rPr lang="en-US" sz="3200" dirty="0" smtClean="0"/>
              <a:t> </a:t>
            </a:r>
            <a:r>
              <a:rPr lang="en-US" sz="3200" dirty="0" err="1" smtClean="0"/>
              <a:t>của</a:t>
            </a:r>
            <a:r>
              <a:rPr lang="en-US" sz="3200" dirty="0" smtClean="0"/>
              <a:t> Jim Gray</a:t>
            </a:r>
            <a:r>
              <a:rPr lang="en-US" sz="3200" dirty="0"/>
              <a:t/>
            </a:r>
            <a:br>
              <a:rPr lang="en-US" sz="3200" dirty="0"/>
            </a:br>
            <a:r>
              <a:rPr lang="en-US" sz="3200" dirty="0"/>
              <a:t>How Far Away is the Data?</a:t>
            </a:r>
          </a:p>
        </p:txBody>
      </p:sp>
      <p:sp>
        <p:nvSpPr>
          <p:cNvPr id="821" name="Footer Placeholder 3"/>
          <p:cNvSpPr>
            <a:spLocks noGrp="1"/>
          </p:cNvSpPr>
          <p:nvPr>
            <p:ph type="ftr" sz="quarter" idx="4294967295"/>
          </p:nvPr>
        </p:nvSpPr>
        <p:spPr>
          <a:xfrm>
            <a:off x="0" y="6453213"/>
            <a:ext cx="2895600" cy="403225"/>
          </a:xfrm>
          <a:prstGeom prst="rect">
            <a:avLst/>
          </a:prstGeom>
        </p:spPr>
        <p:txBody>
          <a:bodyPr/>
          <a:lstStyle/>
          <a:p>
            <a:endParaRPr lang="en-US"/>
          </a:p>
          <a:p>
            <a:endParaRPr lang="en-US">
              <a:solidFill>
                <a:schemeClr val="tx2"/>
              </a:solidFill>
            </a:endParaRPr>
          </a:p>
        </p:txBody>
      </p:sp>
      <p:grpSp>
        <p:nvGrpSpPr>
          <p:cNvPr id="141108" name="Group 820"/>
          <p:cNvGrpSpPr>
            <a:grpSpLocks/>
          </p:cNvGrpSpPr>
          <p:nvPr/>
        </p:nvGrpSpPr>
        <p:grpSpPr bwMode="auto">
          <a:xfrm>
            <a:off x="215900" y="1808282"/>
            <a:ext cx="7207257" cy="4770345"/>
            <a:chOff x="491" y="1212"/>
            <a:chExt cx="4545" cy="2709"/>
          </a:xfrm>
        </p:grpSpPr>
        <p:sp>
          <p:nvSpPr>
            <p:cNvPr id="140291" name="Freeform 3"/>
            <p:cNvSpPr>
              <a:spLocks/>
            </p:cNvSpPr>
            <p:nvPr/>
          </p:nvSpPr>
          <p:spPr bwMode="auto">
            <a:xfrm>
              <a:off x="2521" y="2394"/>
              <a:ext cx="86" cy="50"/>
            </a:xfrm>
            <a:custGeom>
              <a:avLst/>
              <a:gdLst/>
              <a:ahLst/>
              <a:cxnLst>
                <a:cxn ang="0">
                  <a:pos x="0" y="22"/>
                </a:cxn>
                <a:cxn ang="0">
                  <a:pos x="55" y="0"/>
                </a:cxn>
                <a:cxn ang="0">
                  <a:pos x="86" y="0"/>
                </a:cxn>
                <a:cxn ang="0">
                  <a:pos x="86" y="29"/>
                </a:cxn>
                <a:cxn ang="0">
                  <a:pos x="31" y="50"/>
                </a:cxn>
                <a:cxn ang="0">
                  <a:pos x="0" y="50"/>
                </a:cxn>
                <a:cxn ang="0">
                  <a:pos x="0" y="22"/>
                </a:cxn>
              </a:cxnLst>
              <a:rect l="0" t="0" r="r" b="b"/>
              <a:pathLst>
                <a:path w="86" h="50">
                  <a:moveTo>
                    <a:pt x="0" y="22"/>
                  </a:moveTo>
                  <a:lnTo>
                    <a:pt x="55" y="0"/>
                  </a:lnTo>
                  <a:lnTo>
                    <a:pt x="86" y="0"/>
                  </a:lnTo>
                  <a:lnTo>
                    <a:pt x="86" y="29"/>
                  </a:lnTo>
                  <a:lnTo>
                    <a:pt x="31" y="50"/>
                  </a:lnTo>
                  <a:lnTo>
                    <a:pt x="0" y="50"/>
                  </a:lnTo>
                  <a:lnTo>
                    <a:pt x="0" y="22"/>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2" name="Freeform 4"/>
            <p:cNvSpPr>
              <a:spLocks/>
            </p:cNvSpPr>
            <p:nvPr/>
          </p:nvSpPr>
          <p:spPr bwMode="auto">
            <a:xfrm>
              <a:off x="2459" y="2416"/>
              <a:ext cx="93" cy="56"/>
            </a:xfrm>
            <a:custGeom>
              <a:avLst/>
              <a:gdLst/>
              <a:ahLst/>
              <a:cxnLst>
                <a:cxn ang="0">
                  <a:pos x="0" y="28"/>
                </a:cxn>
                <a:cxn ang="0">
                  <a:pos x="62" y="0"/>
                </a:cxn>
                <a:cxn ang="0">
                  <a:pos x="93" y="0"/>
                </a:cxn>
                <a:cxn ang="0">
                  <a:pos x="93" y="28"/>
                </a:cxn>
                <a:cxn ang="0">
                  <a:pos x="31" y="56"/>
                </a:cxn>
                <a:cxn ang="0">
                  <a:pos x="0" y="56"/>
                </a:cxn>
                <a:cxn ang="0">
                  <a:pos x="0" y="28"/>
                </a:cxn>
              </a:cxnLst>
              <a:rect l="0" t="0" r="r" b="b"/>
              <a:pathLst>
                <a:path w="93" h="56">
                  <a:moveTo>
                    <a:pt x="0" y="28"/>
                  </a:moveTo>
                  <a:lnTo>
                    <a:pt x="62" y="0"/>
                  </a:lnTo>
                  <a:lnTo>
                    <a:pt x="93" y="0"/>
                  </a:lnTo>
                  <a:lnTo>
                    <a:pt x="93" y="28"/>
                  </a:lnTo>
                  <a:lnTo>
                    <a:pt x="31" y="56"/>
                  </a:lnTo>
                  <a:lnTo>
                    <a:pt x="0" y="56"/>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3" name="Freeform 5"/>
            <p:cNvSpPr>
              <a:spLocks/>
            </p:cNvSpPr>
            <p:nvPr/>
          </p:nvSpPr>
          <p:spPr bwMode="auto">
            <a:xfrm>
              <a:off x="2404" y="2444"/>
              <a:ext cx="86" cy="49"/>
            </a:xfrm>
            <a:custGeom>
              <a:avLst/>
              <a:gdLst/>
              <a:ahLst/>
              <a:cxnLst>
                <a:cxn ang="0">
                  <a:pos x="0" y="21"/>
                </a:cxn>
                <a:cxn ang="0">
                  <a:pos x="55" y="0"/>
                </a:cxn>
                <a:cxn ang="0">
                  <a:pos x="86" y="0"/>
                </a:cxn>
                <a:cxn ang="0">
                  <a:pos x="86" y="28"/>
                </a:cxn>
                <a:cxn ang="0">
                  <a:pos x="31" y="49"/>
                </a:cxn>
                <a:cxn ang="0">
                  <a:pos x="0" y="49"/>
                </a:cxn>
                <a:cxn ang="0">
                  <a:pos x="0" y="21"/>
                </a:cxn>
              </a:cxnLst>
              <a:rect l="0" t="0" r="r" b="b"/>
              <a:pathLst>
                <a:path w="86" h="49">
                  <a:moveTo>
                    <a:pt x="0" y="21"/>
                  </a:moveTo>
                  <a:lnTo>
                    <a:pt x="55" y="0"/>
                  </a:lnTo>
                  <a:lnTo>
                    <a:pt x="86" y="0"/>
                  </a:lnTo>
                  <a:lnTo>
                    <a:pt x="86"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4" name="Freeform 6"/>
            <p:cNvSpPr>
              <a:spLocks/>
            </p:cNvSpPr>
            <p:nvPr/>
          </p:nvSpPr>
          <p:spPr bwMode="auto">
            <a:xfrm>
              <a:off x="2357" y="2465"/>
              <a:ext cx="78" cy="49"/>
            </a:xfrm>
            <a:custGeom>
              <a:avLst/>
              <a:gdLst/>
              <a:ahLst/>
              <a:cxnLst>
                <a:cxn ang="0">
                  <a:pos x="0" y="21"/>
                </a:cxn>
                <a:cxn ang="0">
                  <a:pos x="47" y="0"/>
                </a:cxn>
                <a:cxn ang="0">
                  <a:pos x="78" y="0"/>
                </a:cxn>
                <a:cxn ang="0">
                  <a:pos x="78" y="28"/>
                </a:cxn>
                <a:cxn ang="0">
                  <a:pos x="32" y="49"/>
                </a:cxn>
                <a:cxn ang="0">
                  <a:pos x="0" y="49"/>
                </a:cxn>
                <a:cxn ang="0">
                  <a:pos x="0" y="21"/>
                </a:cxn>
              </a:cxnLst>
              <a:rect l="0" t="0" r="r" b="b"/>
              <a:pathLst>
                <a:path w="78" h="49">
                  <a:moveTo>
                    <a:pt x="0" y="21"/>
                  </a:moveTo>
                  <a:lnTo>
                    <a:pt x="47" y="0"/>
                  </a:lnTo>
                  <a:lnTo>
                    <a:pt x="78" y="0"/>
                  </a:lnTo>
                  <a:lnTo>
                    <a:pt x="78"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5" name="Freeform 7"/>
            <p:cNvSpPr>
              <a:spLocks/>
            </p:cNvSpPr>
            <p:nvPr/>
          </p:nvSpPr>
          <p:spPr bwMode="auto">
            <a:xfrm>
              <a:off x="2310" y="2486"/>
              <a:ext cx="79" cy="49"/>
            </a:xfrm>
            <a:custGeom>
              <a:avLst/>
              <a:gdLst/>
              <a:ahLst/>
              <a:cxnLst>
                <a:cxn ang="0">
                  <a:pos x="0" y="21"/>
                </a:cxn>
                <a:cxn ang="0">
                  <a:pos x="47" y="0"/>
                </a:cxn>
                <a:cxn ang="0">
                  <a:pos x="79" y="0"/>
                </a:cxn>
                <a:cxn ang="0">
                  <a:pos x="79" y="28"/>
                </a:cxn>
                <a:cxn ang="0">
                  <a:pos x="32" y="49"/>
                </a:cxn>
                <a:cxn ang="0">
                  <a:pos x="0" y="49"/>
                </a:cxn>
                <a:cxn ang="0">
                  <a:pos x="0" y="21"/>
                </a:cxn>
              </a:cxnLst>
              <a:rect l="0" t="0" r="r" b="b"/>
              <a:pathLst>
                <a:path w="79" h="49">
                  <a:moveTo>
                    <a:pt x="0" y="21"/>
                  </a:moveTo>
                  <a:lnTo>
                    <a:pt x="47" y="0"/>
                  </a:lnTo>
                  <a:lnTo>
                    <a:pt x="79" y="0"/>
                  </a:lnTo>
                  <a:lnTo>
                    <a:pt x="79"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6" name="Freeform 8"/>
            <p:cNvSpPr>
              <a:spLocks/>
            </p:cNvSpPr>
            <p:nvPr/>
          </p:nvSpPr>
          <p:spPr bwMode="auto">
            <a:xfrm>
              <a:off x="2279" y="2507"/>
              <a:ext cx="63" cy="49"/>
            </a:xfrm>
            <a:custGeom>
              <a:avLst/>
              <a:gdLst/>
              <a:ahLst/>
              <a:cxnLst>
                <a:cxn ang="0">
                  <a:pos x="0" y="21"/>
                </a:cxn>
                <a:cxn ang="0">
                  <a:pos x="31" y="0"/>
                </a:cxn>
                <a:cxn ang="0">
                  <a:pos x="63" y="0"/>
                </a:cxn>
                <a:cxn ang="0">
                  <a:pos x="63" y="28"/>
                </a:cxn>
                <a:cxn ang="0">
                  <a:pos x="31" y="49"/>
                </a:cxn>
                <a:cxn ang="0">
                  <a:pos x="0" y="49"/>
                </a:cxn>
                <a:cxn ang="0">
                  <a:pos x="0" y="21"/>
                </a:cxn>
              </a:cxnLst>
              <a:rect l="0" t="0" r="r" b="b"/>
              <a:pathLst>
                <a:path w="63" h="49">
                  <a:moveTo>
                    <a:pt x="0" y="21"/>
                  </a:moveTo>
                  <a:lnTo>
                    <a:pt x="31" y="0"/>
                  </a:lnTo>
                  <a:lnTo>
                    <a:pt x="63" y="0"/>
                  </a:lnTo>
                  <a:lnTo>
                    <a:pt x="63"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7" name="Freeform 9"/>
            <p:cNvSpPr>
              <a:spLocks/>
            </p:cNvSpPr>
            <p:nvPr/>
          </p:nvSpPr>
          <p:spPr bwMode="auto">
            <a:xfrm>
              <a:off x="2256" y="2528"/>
              <a:ext cx="54" cy="42"/>
            </a:xfrm>
            <a:custGeom>
              <a:avLst/>
              <a:gdLst/>
              <a:ahLst/>
              <a:cxnLst>
                <a:cxn ang="0">
                  <a:pos x="0" y="14"/>
                </a:cxn>
                <a:cxn ang="0">
                  <a:pos x="23" y="0"/>
                </a:cxn>
                <a:cxn ang="0">
                  <a:pos x="54" y="0"/>
                </a:cxn>
                <a:cxn ang="0">
                  <a:pos x="54" y="28"/>
                </a:cxn>
                <a:cxn ang="0">
                  <a:pos x="31" y="42"/>
                </a:cxn>
                <a:cxn ang="0">
                  <a:pos x="0" y="42"/>
                </a:cxn>
                <a:cxn ang="0">
                  <a:pos x="0" y="14"/>
                </a:cxn>
              </a:cxnLst>
              <a:rect l="0" t="0" r="r" b="b"/>
              <a:pathLst>
                <a:path w="54" h="42">
                  <a:moveTo>
                    <a:pt x="0" y="14"/>
                  </a:moveTo>
                  <a:lnTo>
                    <a:pt x="23" y="0"/>
                  </a:lnTo>
                  <a:lnTo>
                    <a:pt x="54" y="0"/>
                  </a:lnTo>
                  <a:lnTo>
                    <a:pt x="54"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8" name="Freeform 10"/>
            <p:cNvSpPr>
              <a:spLocks/>
            </p:cNvSpPr>
            <p:nvPr/>
          </p:nvSpPr>
          <p:spPr bwMode="auto">
            <a:xfrm>
              <a:off x="2225" y="2542"/>
              <a:ext cx="62" cy="49"/>
            </a:xfrm>
            <a:custGeom>
              <a:avLst/>
              <a:gdLst/>
              <a:ahLst/>
              <a:cxnLst>
                <a:cxn ang="0">
                  <a:pos x="0" y="21"/>
                </a:cxn>
                <a:cxn ang="0">
                  <a:pos x="31" y="0"/>
                </a:cxn>
                <a:cxn ang="0">
                  <a:pos x="62" y="0"/>
                </a:cxn>
                <a:cxn ang="0">
                  <a:pos x="62" y="28"/>
                </a:cxn>
                <a:cxn ang="0">
                  <a:pos x="31" y="49"/>
                </a:cxn>
                <a:cxn ang="0">
                  <a:pos x="0" y="49"/>
                </a:cxn>
                <a:cxn ang="0">
                  <a:pos x="0" y="21"/>
                </a:cxn>
              </a:cxnLst>
              <a:rect l="0" t="0" r="r" b="b"/>
              <a:pathLst>
                <a:path w="62" h="49">
                  <a:moveTo>
                    <a:pt x="0" y="21"/>
                  </a:moveTo>
                  <a:lnTo>
                    <a:pt x="31" y="0"/>
                  </a:lnTo>
                  <a:lnTo>
                    <a:pt x="62" y="0"/>
                  </a:lnTo>
                  <a:lnTo>
                    <a:pt x="62"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299" name="Freeform 11"/>
            <p:cNvSpPr>
              <a:spLocks/>
            </p:cNvSpPr>
            <p:nvPr/>
          </p:nvSpPr>
          <p:spPr bwMode="auto">
            <a:xfrm>
              <a:off x="2209" y="2563"/>
              <a:ext cx="47" cy="43"/>
            </a:xfrm>
            <a:custGeom>
              <a:avLst/>
              <a:gdLst/>
              <a:ahLst/>
              <a:cxnLst>
                <a:cxn ang="0">
                  <a:pos x="0" y="14"/>
                </a:cxn>
                <a:cxn ang="0">
                  <a:pos x="16" y="0"/>
                </a:cxn>
                <a:cxn ang="0">
                  <a:pos x="47" y="0"/>
                </a:cxn>
                <a:cxn ang="0">
                  <a:pos x="47" y="28"/>
                </a:cxn>
                <a:cxn ang="0">
                  <a:pos x="31" y="43"/>
                </a:cxn>
                <a:cxn ang="0">
                  <a:pos x="0" y="43"/>
                </a:cxn>
                <a:cxn ang="0">
                  <a:pos x="0" y="14"/>
                </a:cxn>
              </a:cxnLst>
              <a:rect l="0" t="0" r="r" b="b"/>
              <a:pathLst>
                <a:path w="47" h="43">
                  <a:moveTo>
                    <a:pt x="0" y="14"/>
                  </a:moveTo>
                  <a:lnTo>
                    <a:pt x="16" y="0"/>
                  </a:lnTo>
                  <a:lnTo>
                    <a:pt x="47" y="0"/>
                  </a:lnTo>
                  <a:lnTo>
                    <a:pt x="47" y="28"/>
                  </a:lnTo>
                  <a:lnTo>
                    <a:pt x="31" y="43"/>
                  </a:lnTo>
                  <a:lnTo>
                    <a:pt x="0" y="43"/>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0" name="Freeform 12"/>
            <p:cNvSpPr>
              <a:spLocks/>
            </p:cNvSpPr>
            <p:nvPr/>
          </p:nvSpPr>
          <p:spPr bwMode="auto">
            <a:xfrm>
              <a:off x="2186" y="2577"/>
              <a:ext cx="54" cy="50"/>
            </a:xfrm>
            <a:custGeom>
              <a:avLst/>
              <a:gdLst/>
              <a:ahLst/>
              <a:cxnLst>
                <a:cxn ang="0">
                  <a:pos x="0" y="21"/>
                </a:cxn>
                <a:cxn ang="0">
                  <a:pos x="23" y="0"/>
                </a:cxn>
                <a:cxn ang="0">
                  <a:pos x="54" y="0"/>
                </a:cxn>
                <a:cxn ang="0">
                  <a:pos x="54" y="29"/>
                </a:cxn>
                <a:cxn ang="0">
                  <a:pos x="31" y="50"/>
                </a:cxn>
                <a:cxn ang="0">
                  <a:pos x="0" y="50"/>
                </a:cxn>
                <a:cxn ang="0">
                  <a:pos x="0" y="21"/>
                </a:cxn>
              </a:cxnLst>
              <a:rect l="0" t="0" r="r" b="b"/>
              <a:pathLst>
                <a:path w="54" h="50">
                  <a:moveTo>
                    <a:pt x="0" y="21"/>
                  </a:moveTo>
                  <a:lnTo>
                    <a:pt x="23" y="0"/>
                  </a:lnTo>
                  <a:lnTo>
                    <a:pt x="54" y="0"/>
                  </a:lnTo>
                  <a:lnTo>
                    <a:pt x="54" y="29"/>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1" name="Freeform 13"/>
            <p:cNvSpPr>
              <a:spLocks/>
            </p:cNvSpPr>
            <p:nvPr/>
          </p:nvSpPr>
          <p:spPr bwMode="auto">
            <a:xfrm>
              <a:off x="2178" y="2598"/>
              <a:ext cx="39" cy="36"/>
            </a:xfrm>
            <a:custGeom>
              <a:avLst/>
              <a:gdLst/>
              <a:ahLst/>
              <a:cxnLst>
                <a:cxn ang="0">
                  <a:pos x="0" y="8"/>
                </a:cxn>
                <a:cxn ang="0">
                  <a:pos x="8" y="0"/>
                </a:cxn>
                <a:cxn ang="0">
                  <a:pos x="39" y="0"/>
                </a:cxn>
                <a:cxn ang="0">
                  <a:pos x="39" y="29"/>
                </a:cxn>
                <a:cxn ang="0">
                  <a:pos x="31" y="36"/>
                </a:cxn>
                <a:cxn ang="0">
                  <a:pos x="0" y="36"/>
                </a:cxn>
                <a:cxn ang="0">
                  <a:pos x="0" y="8"/>
                </a:cxn>
              </a:cxnLst>
              <a:rect l="0" t="0" r="r" b="b"/>
              <a:pathLst>
                <a:path w="39" h="36">
                  <a:moveTo>
                    <a:pt x="0" y="8"/>
                  </a:moveTo>
                  <a:lnTo>
                    <a:pt x="8" y="0"/>
                  </a:lnTo>
                  <a:lnTo>
                    <a:pt x="39" y="0"/>
                  </a:lnTo>
                  <a:lnTo>
                    <a:pt x="39" y="29"/>
                  </a:lnTo>
                  <a:lnTo>
                    <a:pt x="31" y="36"/>
                  </a:lnTo>
                  <a:lnTo>
                    <a:pt x="0" y="36"/>
                  </a:lnTo>
                  <a:lnTo>
                    <a:pt x="0" y="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2" name="Freeform 14"/>
            <p:cNvSpPr>
              <a:spLocks/>
            </p:cNvSpPr>
            <p:nvPr/>
          </p:nvSpPr>
          <p:spPr bwMode="auto">
            <a:xfrm>
              <a:off x="2170" y="2606"/>
              <a:ext cx="39" cy="49"/>
            </a:xfrm>
            <a:custGeom>
              <a:avLst/>
              <a:gdLst/>
              <a:ahLst/>
              <a:cxnLst>
                <a:cxn ang="0">
                  <a:pos x="0" y="21"/>
                </a:cxn>
                <a:cxn ang="0">
                  <a:pos x="8" y="0"/>
                </a:cxn>
                <a:cxn ang="0">
                  <a:pos x="39" y="0"/>
                </a:cxn>
                <a:cxn ang="0">
                  <a:pos x="39" y="28"/>
                </a:cxn>
                <a:cxn ang="0">
                  <a:pos x="31" y="49"/>
                </a:cxn>
                <a:cxn ang="0">
                  <a:pos x="0" y="49"/>
                </a:cxn>
                <a:cxn ang="0">
                  <a:pos x="0" y="21"/>
                </a:cxn>
              </a:cxnLst>
              <a:rect l="0" t="0" r="r" b="b"/>
              <a:pathLst>
                <a:path w="39" h="49">
                  <a:moveTo>
                    <a:pt x="0" y="21"/>
                  </a:moveTo>
                  <a:lnTo>
                    <a:pt x="8" y="0"/>
                  </a:lnTo>
                  <a:lnTo>
                    <a:pt x="39" y="0"/>
                  </a:lnTo>
                  <a:lnTo>
                    <a:pt x="39"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3" name="Rectangle 15"/>
            <p:cNvSpPr>
              <a:spLocks noChangeArrowheads="1"/>
            </p:cNvSpPr>
            <p:nvPr/>
          </p:nvSpPr>
          <p:spPr bwMode="auto">
            <a:xfrm>
              <a:off x="2170" y="2627"/>
              <a:ext cx="31" cy="42"/>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304" name="Freeform 16"/>
            <p:cNvSpPr>
              <a:spLocks/>
            </p:cNvSpPr>
            <p:nvPr/>
          </p:nvSpPr>
          <p:spPr bwMode="auto">
            <a:xfrm>
              <a:off x="2170" y="2641"/>
              <a:ext cx="39" cy="42"/>
            </a:xfrm>
            <a:custGeom>
              <a:avLst/>
              <a:gdLst/>
              <a:ahLst/>
              <a:cxnLst>
                <a:cxn ang="0">
                  <a:pos x="0" y="0"/>
                </a:cxn>
                <a:cxn ang="0">
                  <a:pos x="31" y="0"/>
                </a:cxn>
                <a:cxn ang="0">
                  <a:pos x="39" y="14"/>
                </a:cxn>
                <a:cxn ang="0">
                  <a:pos x="39" y="42"/>
                </a:cxn>
                <a:cxn ang="0">
                  <a:pos x="8" y="42"/>
                </a:cxn>
                <a:cxn ang="0">
                  <a:pos x="0" y="28"/>
                </a:cxn>
                <a:cxn ang="0">
                  <a:pos x="0" y="0"/>
                </a:cxn>
              </a:cxnLst>
              <a:rect l="0" t="0" r="r" b="b"/>
              <a:pathLst>
                <a:path w="39" h="42">
                  <a:moveTo>
                    <a:pt x="0" y="0"/>
                  </a:moveTo>
                  <a:lnTo>
                    <a:pt x="31" y="0"/>
                  </a:lnTo>
                  <a:lnTo>
                    <a:pt x="39" y="14"/>
                  </a:lnTo>
                  <a:lnTo>
                    <a:pt x="39" y="42"/>
                  </a:lnTo>
                  <a:lnTo>
                    <a:pt x="8"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5" name="Freeform 17"/>
            <p:cNvSpPr>
              <a:spLocks/>
            </p:cNvSpPr>
            <p:nvPr/>
          </p:nvSpPr>
          <p:spPr bwMode="auto">
            <a:xfrm>
              <a:off x="2178" y="2655"/>
              <a:ext cx="39" cy="35"/>
            </a:xfrm>
            <a:custGeom>
              <a:avLst/>
              <a:gdLst/>
              <a:ahLst/>
              <a:cxnLst>
                <a:cxn ang="0">
                  <a:pos x="0" y="0"/>
                </a:cxn>
                <a:cxn ang="0">
                  <a:pos x="31" y="0"/>
                </a:cxn>
                <a:cxn ang="0">
                  <a:pos x="39" y="7"/>
                </a:cxn>
                <a:cxn ang="0">
                  <a:pos x="39" y="35"/>
                </a:cxn>
                <a:cxn ang="0">
                  <a:pos x="8" y="35"/>
                </a:cxn>
                <a:cxn ang="0">
                  <a:pos x="0" y="28"/>
                </a:cxn>
                <a:cxn ang="0">
                  <a:pos x="0" y="0"/>
                </a:cxn>
              </a:cxnLst>
              <a:rect l="0" t="0" r="r" b="b"/>
              <a:pathLst>
                <a:path w="39" h="35">
                  <a:moveTo>
                    <a:pt x="0" y="0"/>
                  </a:moveTo>
                  <a:lnTo>
                    <a:pt x="31" y="0"/>
                  </a:lnTo>
                  <a:lnTo>
                    <a:pt x="39" y="7"/>
                  </a:lnTo>
                  <a:lnTo>
                    <a:pt x="39" y="35"/>
                  </a:lnTo>
                  <a:lnTo>
                    <a:pt x="8"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6" name="Freeform 18"/>
            <p:cNvSpPr>
              <a:spLocks/>
            </p:cNvSpPr>
            <p:nvPr/>
          </p:nvSpPr>
          <p:spPr bwMode="auto">
            <a:xfrm>
              <a:off x="2186" y="2662"/>
              <a:ext cx="39" cy="35"/>
            </a:xfrm>
            <a:custGeom>
              <a:avLst/>
              <a:gdLst/>
              <a:ahLst/>
              <a:cxnLst>
                <a:cxn ang="0">
                  <a:pos x="0" y="0"/>
                </a:cxn>
                <a:cxn ang="0">
                  <a:pos x="31" y="0"/>
                </a:cxn>
                <a:cxn ang="0">
                  <a:pos x="39" y="7"/>
                </a:cxn>
                <a:cxn ang="0">
                  <a:pos x="39" y="35"/>
                </a:cxn>
                <a:cxn ang="0">
                  <a:pos x="7" y="35"/>
                </a:cxn>
                <a:cxn ang="0">
                  <a:pos x="0" y="28"/>
                </a:cxn>
                <a:cxn ang="0">
                  <a:pos x="0" y="0"/>
                </a:cxn>
              </a:cxnLst>
              <a:rect l="0" t="0" r="r" b="b"/>
              <a:pathLst>
                <a:path w="39" h="35">
                  <a:moveTo>
                    <a:pt x="0" y="0"/>
                  </a:moveTo>
                  <a:lnTo>
                    <a:pt x="31" y="0"/>
                  </a:lnTo>
                  <a:lnTo>
                    <a:pt x="39" y="7"/>
                  </a:lnTo>
                  <a:lnTo>
                    <a:pt x="39" y="35"/>
                  </a:lnTo>
                  <a:lnTo>
                    <a:pt x="7"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7" name="Freeform 19"/>
            <p:cNvSpPr>
              <a:spLocks/>
            </p:cNvSpPr>
            <p:nvPr/>
          </p:nvSpPr>
          <p:spPr bwMode="auto">
            <a:xfrm>
              <a:off x="2193" y="2669"/>
              <a:ext cx="55" cy="42"/>
            </a:xfrm>
            <a:custGeom>
              <a:avLst/>
              <a:gdLst/>
              <a:ahLst/>
              <a:cxnLst>
                <a:cxn ang="0">
                  <a:pos x="0" y="0"/>
                </a:cxn>
                <a:cxn ang="0">
                  <a:pos x="32" y="0"/>
                </a:cxn>
                <a:cxn ang="0">
                  <a:pos x="55" y="14"/>
                </a:cxn>
                <a:cxn ang="0">
                  <a:pos x="55" y="42"/>
                </a:cxn>
                <a:cxn ang="0">
                  <a:pos x="24" y="42"/>
                </a:cxn>
                <a:cxn ang="0">
                  <a:pos x="0" y="28"/>
                </a:cxn>
                <a:cxn ang="0">
                  <a:pos x="0" y="0"/>
                </a:cxn>
              </a:cxnLst>
              <a:rect l="0" t="0" r="r" b="b"/>
              <a:pathLst>
                <a:path w="55" h="42">
                  <a:moveTo>
                    <a:pt x="0" y="0"/>
                  </a:moveTo>
                  <a:lnTo>
                    <a:pt x="32" y="0"/>
                  </a:lnTo>
                  <a:lnTo>
                    <a:pt x="55" y="14"/>
                  </a:lnTo>
                  <a:lnTo>
                    <a:pt x="55" y="42"/>
                  </a:lnTo>
                  <a:lnTo>
                    <a:pt x="24"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8" name="Freeform 20"/>
            <p:cNvSpPr>
              <a:spLocks/>
            </p:cNvSpPr>
            <p:nvPr/>
          </p:nvSpPr>
          <p:spPr bwMode="auto">
            <a:xfrm>
              <a:off x="2217" y="2683"/>
              <a:ext cx="62" cy="49"/>
            </a:xfrm>
            <a:custGeom>
              <a:avLst/>
              <a:gdLst/>
              <a:ahLst/>
              <a:cxnLst>
                <a:cxn ang="0">
                  <a:pos x="0" y="0"/>
                </a:cxn>
                <a:cxn ang="0">
                  <a:pos x="31" y="0"/>
                </a:cxn>
                <a:cxn ang="0">
                  <a:pos x="62" y="21"/>
                </a:cxn>
                <a:cxn ang="0">
                  <a:pos x="62" y="49"/>
                </a:cxn>
                <a:cxn ang="0">
                  <a:pos x="31" y="49"/>
                </a:cxn>
                <a:cxn ang="0">
                  <a:pos x="0" y="28"/>
                </a:cxn>
                <a:cxn ang="0">
                  <a:pos x="0" y="0"/>
                </a:cxn>
              </a:cxnLst>
              <a:rect l="0" t="0" r="r" b="b"/>
              <a:pathLst>
                <a:path w="62" h="49">
                  <a:moveTo>
                    <a:pt x="0" y="0"/>
                  </a:moveTo>
                  <a:lnTo>
                    <a:pt x="31" y="0"/>
                  </a:lnTo>
                  <a:lnTo>
                    <a:pt x="62" y="21"/>
                  </a:lnTo>
                  <a:lnTo>
                    <a:pt x="62" y="49"/>
                  </a:lnTo>
                  <a:lnTo>
                    <a:pt x="31"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09" name="Freeform 21"/>
            <p:cNvSpPr>
              <a:spLocks/>
            </p:cNvSpPr>
            <p:nvPr/>
          </p:nvSpPr>
          <p:spPr bwMode="auto">
            <a:xfrm>
              <a:off x="2248" y="2704"/>
              <a:ext cx="47" cy="42"/>
            </a:xfrm>
            <a:custGeom>
              <a:avLst/>
              <a:gdLst/>
              <a:ahLst/>
              <a:cxnLst>
                <a:cxn ang="0">
                  <a:pos x="0" y="0"/>
                </a:cxn>
                <a:cxn ang="0">
                  <a:pos x="31" y="0"/>
                </a:cxn>
                <a:cxn ang="0">
                  <a:pos x="47" y="14"/>
                </a:cxn>
                <a:cxn ang="0">
                  <a:pos x="47" y="42"/>
                </a:cxn>
                <a:cxn ang="0">
                  <a:pos x="16" y="42"/>
                </a:cxn>
                <a:cxn ang="0">
                  <a:pos x="0" y="28"/>
                </a:cxn>
                <a:cxn ang="0">
                  <a:pos x="0" y="0"/>
                </a:cxn>
              </a:cxnLst>
              <a:rect l="0" t="0" r="r" b="b"/>
              <a:pathLst>
                <a:path w="47" h="42">
                  <a:moveTo>
                    <a:pt x="0" y="0"/>
                  </a:moveTo>
                  <a:lnTo>
                    <a:pt x="31" y="0"/>
                  </a:lnTo>
                  <a:lnTo>
                    <a:pt x="47" y="14"/>
                  </a:lnTo>
                  <a:lnTo>
                    <a:pt x="47" y="42"/>
                  </a:lnTo>
                  <a:lnTo>
                    <a:pt x="16"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0" name="Freeform 22"/>
            <p:cNvSpPr>
              <a:spLocks/>
            </p:cNvSpPr>
            <p:nvPr/>
          </p:nvSpPr>
          <p:spPr bwMode="auto">
            <a:xfrm>
              <a:off x="2264" y="2718"/>
              <a:ext cx="62" cy="42"/>
            </a:xfrm>
            <a:custGeom>
              <a:avLst/>
              <a:gdLst/>
              <a:ahLst/>
              <a:cxnLst>
                <a:cxn ang="0">
                  <a:pos x="0" y="0"/>
                </a:cxn>
                <a:cxn ang="0">
                  <a:pos x="31" y="0"/>
                </a:cxn>
                <a:cxn ang="0">
                  <a:pos x="62" y="14"/>
                </a:cxn>
                <a:cxn ang="0">
                  <a:pos x="62" y="42"/>
                </a:cxn>
                <a:cxn ang="0">
                  <a:pos x="31" y="42"/>
                </a:cxn>
                <a:cxn ang="0">
                  <a:pos x="0" y="28"/>
                </a:cxn>
                <a:cxn ang="0">
                  <a:pos x="0" y="0"/>
                </a:cxn>
              </a:cxnLst>
              <a:rect l="0" t="0" r="r" b="b"/>
              <a:pathLst>
                <a:path w="62" h="42">
                  <a:moveTo>
                    <a:pt x="0" y="0"/>
                  </a:moveTo>
                  <a:lnTo>
                    <a:pt x="31" y="0"/>
                  </a:lnTo>
                  <a:lnTo>
                    <a:pt x="62" y="14"/>
                  </a:lnTo>
                  <a:lnTo>
                    <a:pt x="62" y="42"/>
                  </a:lnTo>
                  <a:lnTo>
                    <a:pt x="31"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1" name="Freeform 23"/>
            <p:cNvSpPr>
              <a:spLocks/>
            </p:cNvSpPr>
            <p:nvPr/>
          </p:nvSpPr>
          <p:spPr bwMode="auto">
            <a:xfrm>
              <a:off x="2295" y="2732"/>
              <a:ext cx="54" cy="42"/>
            </a:xfrm>
            <a:custGeom>
              <a:avLst/>
              <a:gdLst/>
              <a:ahLst/>
              <a:cxnLst>
                <a:cxn ang="0">
                  <a:pos x="0" y="0"/>
                </a:cxn>
                <a:cxn ang="0">
                  <a:pos x="31" y="0"/>
                </a:cxn>
                <a:cxn ang="0">
                  <a:pos x="54" y="14"/>
                </a:cxn>
                <a:cxn ang="0">
                  <a:pos x="54" y="42"/>
                </a:cxn>
                <a:cxn ang="0">
                  <a:pos x="23" y="42"/>
                </a:cxn>
                <a:cxn ang="0">
                  <a:pos x="0" y="28"/>
                </a:cxn>
                <a:cxn ang="0">
                  <a:pos x="0" y="0"/>
                </a:cxn>
              </a:cxnLst>
              <a:rect l="0" t="0" r="r" b="b"/>
              <a:pathLst>
                <a:path w="54" h="42">
                  <a:moveTo>
                    <a:pt x="0" y="0"/>
                  </a:moveTo>
                  <a:lnTo>
                    <a:pt x="31" y="0"/>
                  </a:lnTo>
                  <a:lnTo>
                    <a:pt x="54" y="14"/>
                  </a:lnTo>
                  <a:lnTo>
                    <a:pt x="54" y="42"/>
                  </a:lnTo>
                  <a:lnTo>
                    <a:pt x="23"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2" name="Freeform 24"/>
            <p:cNvSpPr>
              <a:spLocks/>
            </p:cNvSpPr>
            <p:nvPr/>
          </p:nvSpPr>
          <p:spPr bwMode="auto">
            <a:xfrm>
              <a:off x="2318" y="2746"/>
              <a:ext cx="55" cy="42"/>
            </a:xfrm>
            <a:custGeom>
              <a:avLst/>
              <a:gdLst/>
              <a:ahLst/>
              <a:cxnLst>
                <a:cxn ang="0">
                  <a:pos x="0" y="0"/>
                </a:cxn>
                <a:cxn ang="0">
                  <a:pos x="31" y="0"/>
                </a:cxn>
                <a:cxn ang="0">
                  <a:pos x="55" y="14"/>
                </a:cxn>
                <a:cxn ang="0">
                  <a:pos x="55" y="42"/>
                </a:cxn>
                <a:cxn ang="0">
                  <a:pos x="24" y="42"/>
                </a:cxn>
                <a:cxn ang="0">
                  <a:pos x="0" y="28"/>
                </a:cxn>
                <a:cxn ang="0">
                  <a:pos x="0" y="0"/>
                </a:cxn>
              </a:cxnLst>
              <a:rect l="0" t="0" r="r" b="b"/>
              <a:pathLst>
                <a:path w="55" h="42">
                  <a:moveTo>
                    <a:pt x="0" y="0"/>
                  </a:moveTo>
                  <a:lnTo>
                    <a:pt x="31" y="0"/>
                  </a:lnTo>
                  <a:lnTo>
                    <a:pt x="55" y="14"/>
                  </a:lnTo>
                  <a:lnTo>
                    <a:pt x="55" y="42"/>
                  </a:lnTo>
                  <a:lnTo>
                    <a:pt x="24"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3" name="Freeform 25"/>
            <p:cNvSpPr>
              <a:spLocks/>
            </p:cNvSpPr>
            <p:nvPr/>
          </p:nvSpPr>
          <p:spPr bwMode="auto">
            <a:xfrm>
              <a:off x="2342" y="2760"/>
              <a:ext cx="54" cy="35"/>
            </a:xfrm>
            <a:custGeom>
              <a:avLst/>
              <a:gdLst/>
              <a:ahLst/>
              <a:cxnLst>
                <a:cxn ang="0">
                  <a:pos x="0" y="0"/>
                </a:cxn>
                <a:cxn ang="0">
                  <a:pos x="31" y="0"/>
                </a:cxn>
                <a:cxn ang="0">
                  <a:pos x="54" y="7"/>
                </a:cxn>
                <a:cxn ang="0">
                  <a:pos x="54" y="35"/>
                </a:cxn>
                <a:cxn ang="0">
                  <a:pos x="23" y="35"/>
                </a:cxn>
                <a:cxn ang="0">
                  <a:pos x="0" y="28"/>
                </a:cxn>
                <a:cxn ang="0">
                  <a:pos x="0" y="0"/>
                </a:cxn>
              </a:cxnLst>
              <a:rect l="0" t="0" r="r" b="b"/>
              <a:pathLst>
                <a:path w="54" h="35">
                  <a:moveTo>
                    <a:pt x="0" y="0"/>
                  </a:moveTo>
                  <a:lnTo>
                    <a:pt x="31" y="0"/>
                  </a:lnTo>
                  <a:lnTo>
                    <a:pt x="54" y="7"/>
                  </a:lnTo>
                  <a:lnTo>
                    <a:pt x="54" y="35"/>
                  </a:lnTo>
                  <a:lnTo>
                    <a:pt x="23"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4" name="Freeform 26"/>
            <p:cNvSpPr>
              <a:spLocks/>
            </p:cNvSpPr>
            <p:nvPr/>
          </p:nvSpPr>
          <p:spPr bwMode="auto">
            <a:xfrm>
              <a:off x="2365" y="2767"/>
              <a:ext cx="47" cy="35"/>
            </a:xfrm>
            <a:custGeom>
              <a:avLst/>
              <a:gdLst/>
              <a:ahLst/>
              <a:cxnLst>
                <a:cxn ang="0">
                  <a:pos x="0" y="0"/>
                </a:cxn>
                <a:cxn ang="0">
                  <a:pos x="31" y="0"/>
                </a:cxn>
                <a:cxn ang="0">
                  <a:pos x="47" y="7"/>
                </a:cxn>
                <a:cxn ang="0">
                  <a:pos x="47" y="35"/>
                </a:cxn>
                <a:cxn ang="0">
                  <a:pos x="16" y="35"/>
                </a:cxn>
                <a:cxn ang="0">
                  <a:pos x="0" y="28"/>
                </a:cxn>
                <a:cxn ang="0">
                  <a:pos x="0" y="0"/>
                </a:cxn>
              </a:cxnLst>
              <a:rect l="0" t="0" r="r" b="b"/>
              <a:pathLst>
                <a:path w="47" h="35">
                  <a:moveTo>
                    <a:pt x="0" y="0"/>
                  </a:moveTo>
                  <a:lnTo>
                    <a:pt x="31" y="0"/>
                  </a:lnTo>
                  <a:lnTo>
                    <a:pt x="47" y="7"/>
                  </a:lnTo>
                  <a:lnTo>
                    <a:pt x="47" y="35"/>
                  </a:lnTo>
                  <a:lnTo>
                    <a:pt x="16"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5" name="Rectangle 27"/>
            <p:cNvSpPr>
              <a:spLocks noChangeArrowheads="1"/>
            </p:cNvSpPr>
            <p:nvPr/>
          </p:nvSpPr>
          <p:spPr bwMode="auto">
            <a:xfrm>
              <a:off x="2381" y="2774"/>
              <a:ext cx="31" cy="28"/>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316" name="Freeform 28"/>
            <p:cNvSpPr>
              <a:spLocks/>
            </p:cNvSpPr>
            <p:nvPr/>
          </p:nvSpPr>
          <p:spPr bwMode="auto">
            <a:xfrm>
              <a:off x="2381" y="2774"/>
              <a:ext cx="47" cy="36"/>
            </a:xfrm>
            <a:custGeom>
              <a:avLst/>
              <a:gdLst/>
              <a:ahLst/>
              <a:cxnLst>
                <a:cxn ang="0">
                  <a:pos x="0" y="0"/>
                </a:cxn>
                <a:cxn ang="0">
                  <a:pos x="31" y="0"/>
                </a:cxn>
                <a:cxn ang="0">
                  <a:pos x="47" y="7"/>
                </a:cxn>
                <a:cxn ang="0">
                  <a:pos x="47" y="36"/>
                </a:cxn>
                <a:cxn ang="0">
                  <a:pos x="15" y="36"/>
                </a:cxn>
                <a:cxn ang="0">
                  <a:pos x="0" y="28"/>
                </a:cxn>
                <a:cxn ang="0">
                  <a:pos x="0" y="0"/>
                </a:cxn>
              </a:cxnLst>
              <a:rect l="0" t="0" r="r" b="b"/>
              <a:pathLst>
                <a:path w="47" h="36">
                  <a:moveTo>
                    <a:pt x="0" y="0"/>
                  </a:moveTo>
                  <a:lnTo>
                    <a:pt x="31" y="0"/>
                  </a:lnTo>
                  <a:lnTo>
                    <a:pt x="47" y="7"/>
                  </a:lnTo>
                  <a:lnTo>
                    <a:pt x="47" y="36"/>
                  </a:lnTo>
                  <a:lnTo>
                    <a:pt x="15" y="3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7" name="Freeform 29"/>
            <p:cNvSpPr>
              <a:spLocks/>
            </p:cNvSpPr>
            <p:nvPr/>
          </p:nvSpPr>
          <p:spPr bwMode="auto">
            <a:xfrm>
              <a:off x="2396" y="2781"/>
              <a:ext cx="63" cy="43"/>
            </a:xfrm>
            <a:custGeom>
              <a:avLst/>
              <a:gdLst/>
              <a:ahLst/>
              <a:cxnLst>
                <a:cxn ang="0">
                  <a:pos x="0" y="0"/>
                </a:cxn>
                <a:cxn ang="0">
                  <a:pos x="32" y="0"/>
                </a:cxn>
                <a:cxn ang="0">
                  <a:pos x="63" y="14"/>
                </a:cxn>
                <a:cxn ang="0">
                  <a:pos x="63" y="43"/>
                </a:cxn>
                <a:cxn ang="0">
                  <a:pos x="32" y="43"/>
                </a:cxn>
                <a:cxn ang="0">
                  <a:pos x="0" y="29"/>
                </a:cxn>
                <a:cxn ang="0">
                  <a:pos x="0" y="0"/>
                </a:cxn>
              </a:cxnLst>
              <a:rect l="0" t="0" r="r" b="b"/>
              <a:pathLst>
                <a:path w="63" h="43">
                  <a:moveTo>
                    <a:pt x="0" y="0"/>
                  </a:moveTo>
                  <a:lnTo>
                    <a:pt x="32" y="0"/>
                  </a:lnTo>
                  <a:lnTo>
                    <a:pt x="63" y="14"/>
                  </a:lnTo>
                  <a:lnTo>
                    <a:pt x="63" y="43"/>
                  </a:lnTo>
                  <a:lnTo>
                    <a:pt x="32" y="43"/>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8" name="Freeform 30"/>
            <p:cNvSpPr>
              <a:spLocks/>
            </p:cNvSpPr>
            <p:nvPr/>
          </p:nvSpPr>
          <p:spPr bwMode="auto">
            <a:xfrm>
              <a:off x="2428" y="2795"/>
              <a:ext cx="46" cy="43"/>
            </a:xfrm>
            <a:custGeom>
              <a:avLst/>
              <a:gdLst/>
              <a:ahLst/>
              <a:cxnLst>
                <a:cxn ang="0">
                  <a:pos x="0" y="0"/>
                </a:cxn>
                <a:cxn ang="0">
                  <a:pos x="31" y="0"/>
                </a:cxn>
                <a:cxn ang="0">
                  <a:pos x="46" y="15"/>
                </a:cxn>
                <a:cxn ang="0">
                  <a:pos x="46" y="43"/>
                </a:cxn>
                <a:cxn ang="0">
                  <a:pos x="15" y="43"/>
                </a:cxn>
                <a:cxn ang="0">
                  <a:pos x="0" y="29"/>
                </a:cxn>
                <a:cxn ang="0">
                  <a:pos x="0" y="0"/>
                </a:cxn>
              </a:cxnLst>
              <a:rect l="0" t="0" r="r" b="b"/>
              <a:pathLst>
                <a:path w="46" h="43">
                  <a:moveTo>
                    <a:pt x="0" y="0"/>
                  </a:moveTo>
                  <a:lnTo>
                    <a:pt x="31" y="0"/>
                  </a:lnTo>
                  <a:lnTo>
                    <a:pt x="46" y="15"/>
                  </a:lnTo>
                  <a:lnTo>
                    <a:pt x="46" y="43"/>
                  </a:lnTo>
                  <a:lnTo>
                    <a:pt x="15" y="43"/>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19" name="Freeform 31"/>
            <p:cNvSpPr>
              <a:spLocks/>
            </p:cNvSpPr>
            <p:nvPr/>
          </p:nvSpPr>
          <p:spPr bwMode="auto">
            <a:xfrm>
              <a:off x="2443" y="2810"/>
              <a:ext cx="47" cy="56"/>
            </a:xfrm>
            <a:custGeom>
              <a:avLst/>
              <a:gdLst/>
              <a:ahLst/>
              <a:cxnLst>
                <a:cxn ang="0">
                  <a:pos x="0" y="0"/>
                </a:cxn>
                <a:cxn ang="0">
                  <a:pos x="31" y="0"/>
                </a:cxn>
                <a:cxn ang="0">
                  <a:pos x="47" y="28"/>
                </a:cxn>
                <a:cxn ang="0">
                  <a:pos x="47" y="56"/>
                </a:cxn>
                <a:cxn ang="0">
                  <a:pos x="16" y="56"/>
                </a:cxn>
                <a:cxn ang="0">
                  <a:pos x="0" y="28"/>
                </a:cxn>
                <a:cxn ang="0">
                  <a:pos x="0" y="0"/>
                </a:cxn>
              </a:cxnLst>
              <a:rect l="0" t="0" r="r" b="b"/>
              <a:pathLst>
                <a:path w="47" h="56">
                  <a:moveTo>
                    <a:pt x="0" y="0"/>
                  </a:moveTo>
                  <a:lnTo>
                    <a:pt x="31" y="0"/>
                  </a:lnTo>
                  <a:lnTo>
                    <a:pt x="47" y="28"/>
                  </a:lnTo>
                  <a:lnTo>
                    <a:pt x="47" y="56"/>
                  </a:lnTo>
                  <a:lnTo>
                    <a:pt x="16"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0" name="Freeform 32"/>
            <p:cNvSpPr>
              <a:spLocks/>
            </p:cNvSpPr>
            <p:nvPr/>
          </p:nvSpPr>
          <p:spPr bwMode="auto">
            <a:xfrm>
              <a:off x="2459" y="2838"/>
              <a:ext cx="39" cy="49"/>
            </a:xfrm>
            <a:custGeom>
              <a:avLst/>
              <a:gdLst/>
              <a:ahLst/>
              <a:cxnLst>
                <a:cxn ang="0">
                  <a:pos x="0" y="0"/>
                </a:cxn>
                <a:cxn ang="0">
                  <a:pos x="31" y="0"/>
                </a:cxn>
                <a:cxn ang="0">
                  <a:pos x="39" y="21"/>
                </a:cxn>
                <a:cxn ang="0">
                  <a:pos x="39" y="49"/>
                </a:cxn>
                <a:cxn ang="0">
                  <a:pos x="8" y="49"/>
                </a:cxn>
                <a:cxn ang="0">
                  <a:pos x="0" y="28"/>
                </a:cxn>
                <a:cxn ang="0">
                  <a:pos x="0" y="0"/>
                </a:cxn>
              </a:cxnLst>
              <a:rect l="0" t="0" r="r" b="b"/>
              <a:pathLst>
                <a:path w="39" h="49">
                  <a:moveTo>
                    <a:pt x="0" y="0"/>
                  </a:moveTo>
                  <a:lnTo>
                    <a:pt x="31" y="0"/>
                  </a:lnTo>
                  <a:lnTo>
                    <a:pt x="39" y="21"/>
                  </a:lnTo>
                  <a:lnTo>
                    <a:pt x="39" y="49"/>
                  </a:lnTo>
                  <a:lnTo>
                    <a:pt x="8"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1" name="Rectangle 33"/>
            <p:cNvSpPr>
              <a:spLocks noChangeArrowheads="1"/>
            </p:cNvSpPr>
            <p:nvPr/>
          </p:nvSpPr>
          <p:spPr bwMode="auto">
            <a:xfrm>
              <a:off x="2467" y="2859"/>
              <a:ext cx="31" cy="35"/>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322" name="Freeform 34"/>
            <p:cNvSpPr>
              <a:spLocks/>
            </p:cNvSpPr>
            <p:nvPr/>
          </p:nvSpPr>
          <p:spPr bwMode="auto">
            <a:xfrm>
              <a:off x="2467" y="2866"/>
              <a:ext cx="39" cy="56"/>
            </a:xfrm>
            <a:custGeom>
              <a:avLst/>
              <a:gdLst/>
              <a:ahLst/>
              <a:cxnLst>
                <a:cxn ang="0">
                  <a:pos x="0" y="0"/>
                </a:cxn>
                <a:cxn ang="0">
                  <a:pos x="31" y="0"/>
                </a:cxn>
                <a:cxn ang="0">
                  <a:pos x="39" y="28"/>
                </a:cxn>
                <a:cxn ang="0">
                  <a:pos x="39" y="56"/>
                </a:cxn>
                <a:cxn ang="0">
                  <a:pos x="7" y="56"/>
                </a:cxn>
                <a:cxn ang="0">
                  <a:pos x="0" y="28"/>
                </a:cxn>
                <a:cxn ang="0">
                  <a:pos x="0" y="0"/>
                </a:cxn>
              </a:cxnLst>
              <a:rect l="0" t="0" r="r" b="b"/>
              <a:pathLst>
                <a:path w="39" h="56">
                  <a:moveTo>
                    <a:pt x="0" y="0"/>
                  </a:moveTo>
                  <a:lnTo>
                    <a:pt x="31" y="0"/>
                  </a:lnTo>
                  <a:lnTo>
                    <a:pt x="39" y="28"/>
                  </a:lnTo>
                  <a:lnTo>
                    <a:pt x="39" y="56"/>
                  </a:lnTo>
                  <a:lnTo>
                    <a:pt x="7"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3" name="Freeform 35"/>
            <p:cNvSpPr>
              <a:spLocks/>
            </p:cNvSpPr>
            <p:nvPr/>
          </p:nvSpPr>
          <p:spPr bwMode="auto">
            <a:xfrm>
              <a:off x="2467" y="2894"/>
              <a:ext cx="39" cy="42"/>
            </a:xfrm>
            <a:custGeom>
              <a:avLst/>
              <a:gdLst/>
              <a:ahLst/>
              <a:cxnLst>
                <a:cxn ang="0">
                  <a:pos x="0" y="14"/>
                </a:cxn>
                <a:cxn ang="0">
                  <a:pos x="7" y="0"/>
                </a:cxn>
                <a:cxn ang="0">
                  <a:pos x="39" y="0"/>
                </a:cxn>
                <a:cxn ang="0">
                  <a:pos x="39" y="28"/>
                </a:cxn>
                <a:cxn ang="0">
                  <a:pos x="31" y="42"/>
                </a:cxn>
                <a:cxn ang="0">
                  <a:pos x="0" y="42"/>
                </a:cxn>
                <a:cxn ang="0">
                  <a:pos x="0" y="14"/>
                </a:cxn>
              </a:cxnLst>
              <a:rect l="0" t="0" r="r" b="b"/>
              <a:pathLst>
                <a:path w="39" h="42">
                  <a:moveTo>
                    <a:pt x="0" y="14"/>
                  </a:moveTo>
                  <a:lnTo>
                    <a:pt x="7" y="0"/>
                  </a:lnTo>
                  <a:lnTo>
                    <a:pt x="39" y="0"/>
                  </a:lnTo>
                  <a:lnTo>
                    <a:pt x="39"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4" name="Freeform 36"/>
            <p:cNvSpPr>
              <a:spLocks/>
            </p:cNvSpPr>
            <p:nvPr/>
          </p:nvSpPr>
          <p:spPr bwMode="auto">
            <a:xfrm>
              <a:off x="2459" y="2908"/>
              <a:ext cx="39" cy="49"/>
            </a:xfrm>
            <a:custGeom>
              <a:avLst/>
              <a:gdLst/>
              <a:ahLst/>
              <a:cxnLst>
                <a:cxn ang="0">
                  <a:pos x="0" y="21"/>
                </a:cxn>
                <a:cxn ang="0">
                  <a:pos x="8" y="0"/>
                </a:cxn>
                <a:cxn ang="0">
                  <a:pos x="39" y="0"/>
                </a:cxn>
                <a:cxn ang="0">
                  <a:pos x="39" y="28"/>
                </a:cxn>
                <a:cxn ang="0">
                  <a:pos x="31" y="49"/>
                </a:cxn>
                <a:cxn ang="0">
                  <a:pos x="0" y="49"/>
                </a:cxn>
                <a:cxn ang="0">
                  <a:pos x="0" y="21"/>
                </a:cxn>
              </a:cxnLst>
              <a:rect l="0" t="0" r="r" b="b"/>
              <a:pathLst>
                <a:path w="39" h="49">
                  <a:moveTo>
                    <a:pt x="0" y="21"/>
                  </a:moveTo>
                  <a:lnTo>
                    <a:pt x="8" y="0"/>
                  </a:lnTo>
                  <a:lnTo>
                    <a:pt x="39" y="0"/>
                  </a:lnTo>
                  <a:lnTo>
                    <a:pt x="39"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5" name="Freeform 37"/>
            <p:cNvSpPr>
              <a:spLocks/>
            </p:cNvSpPr>
            <p:nvPr/>
          </p:nvSpPr>
          <p:spPr bwMode="auto">
            <a:xfrm>
              <a:off x="2451" y="2929"/>
              <a:ext cx="39" cy="42"/>
            </a:xfrm>
            <a:custGeom>
              <a:avLst/>
              <a:gdLst/>
              <a:ahLst/>
              <a:cxnLst>
                <a:cxn ang="0">
                  <a:pos x="0" y="14"/>
                </a:cxn>
                <a:cxn ang="0">
                  <a:pos x="8" y="0"/>
                </a:cxn>
                <a:cxn ang="0">
                  <a:pos x="39" y="0"/>
                </a:cxn>
                <a:cxn ang="0">
                  <a:pos x="39" y="28"/>
                </a:cxn>
                <a:cxn ang="0">
                  <a:pos x="31" y="42"/>
                </a:cxn>
                <a:cxn ang="0">
                  <a:pos x="0" y="42"/>
                </a:cxn>
                <a:cxn ang="0">
                  <a:pos x="0" y="14"/>
                </a:cxn>
              </a:cxnLst>
              <a:rect l="0" t="0" r="r" b="b"/>
              <a:pathLst>
                <a:path w="39" h="42">
                  <a:moveTo>
                    <a:pt x="0" y="14"/>
                  </a:moveTo>
                  <a:lnTo>
                    <a:pt x="8" y="0"/>
                  </a:lnTo>
                  <a:lnTo>
                    <a:pt x="39" y="0"/>
                  </a:lnTo>
                  <a:lnTo>
                    <a:pt x="39"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6" name="Freeform 38"/>
            <p:cNvSpPr>
              <a:spLocks/>
            </p:cNvSpPr>
            <p:nvPr/>
          </p:nvSpPr>
          <p:spPr bwMode="auto">
            <a:xfrm>
              <a:off x="2435" y="2943"/>
              <a:ext cx="47" cy="49"/>
            </a:xfrm>
            <a:custGeom>
              <a:avLst/>
              <a:gdLst/>
              <a:ahLst/>
              <a:cxnLst>
                <a:cxn ang="0">
                  <a:pos x="0" y="21"/>
                </a:cxn>
                <a:cxn ang="0">
                  <a:pos x="16" y="0"/>
                </a:cxn>
                <a:cxn ang="0">
                  <a:pos x="47" y="0"/>
                </a:cxn>
                <a:cxn ang="0">
                  <a:pos x="47" y="28"/>
                </a:cxn>
                <a:cxn ang="0">
                  <a:pos x="32" y="49"/>
                </a:cxn>
                <a:cxn ang="0">
                  <a:pos x="0" y="49"/>
                </a:cxn>
                <a:cxn ang="0">
                  <a:pos x="0" y="21"/>
                </a:cxn>
              </a:cxnLst>
              <a:rect l="0" t="0" r="r" b="b"/>
              <a:pathLst>
                <a:path w="47" h="49">
                  <a:moveTo>
                    <a:pt x="0" y="21"/>
                  </a:moveTo>
                  <a:lnTo>
                    <a:pt x="16" y="0"/>
                  </a:lnTo>
                  <a:lnTo>
                    <a:pt x="47" y="0"/>
                  </a:lnTo>
                  <a:lnTo>
                    <a:pt x="47"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7" name="Freeform 39"/>
            <p:cNvSpPr>
              <a:spLocks/>
            </p:cNvSpPr>
            <p:nvPr/>
          </p:nvSpPr>
          <p:spPr bwMode="auto">
            <a:xfrm>
              <a:off x="2412" y="2964"/>
              <a:ext cx="55" cy="50"/>
            </a:xfrm>
            <a:custGeom>
              <a:avLst/>
              <a:gdLst/>
              <a:ahLst/>
              <a:cxnLst>
                <a:cxn ang="0">
                  <a:pos x="0" y="21"/>
                </a:cxn>
                <a:cxn ang="0">
                  <a:pos x="23" y="0"/>
                </a:cxn>
                <a:cxn ang="0">
                  <a:pos x="55" y="0"/>
                </a:cxn>
                <a:cxn ang="0">
                  <a:pos x="55" y="28"/>
                </a:cxn>
                <a:cxn ang="0">
                  <a:pos x="31" y="50"/>
                </a:cxn>
                <a:cxn ang="0">
                  <a:pos x="0" y="50"/>
                </a:cxn>
                <a:cxn ang="0">
                  <a:pos x="0" y="21"/>
                </a:cxn>
              </a:cxnLst>
              <a:rect l="0" t="0" r="r" b="b"/>
              <a:pathLst>
                <a:path w="55" h="50">
                  <a:moveTo>
                    <a:pt x="0" y="21"/>
                  </a:moveTo>
                  <a:lnTo>
                    <a:pt x="23" y="0"/>
                  </a:lnTo>
                  <a:lnTo>
                    <a:pt x="55" y="0"/>
                  </a:lnTo>
                  <a:lnTo>
                    <a:pt x="55" y="28"/>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8" name="Freeform 40"/>
            <p:cNvSpPr>
              <a:spLocks/>
            </p:cNvSpPr>
            <p:nvPr/>
          </p:nvSpPr>
          <p:spPr bwMode="auto">
            <a:xfrm>
              <a:off x="2381" y="2985"/>
              <a:ext cx="62" cy="50"/>
            </a:xfrm>
            <a:custGeom>
              <a:avLst/>
              <a:gdLst/>
              <a:ahLst/>
              <a:cxnLst>
                <a:cxn ang="0">
                  <a:pos x="0" y="21"/>
                </a:cxn>
                <a:cxn ang="0">
                  <a:pos x="31" y="0"/>
                </a:cxn>
                <a:cxn ang="0">
                  <a:pos x="62" y="0"/>
                </a:cxn>
                <a:cxn ang="0">
                  <a:pos x="62" y="29"/>
                </a:cxn>
                <a:cxn ang="0">
                  <a:pos x="31" y="50"/>
                </a:cxn>
                <a:cxn ang="0">
                  <a:pos x="0" y="50"/>
                </a:cxn>
                <a:cxn ang="0">
                  <a:pos x="0" y="21"/>
                </a:cxn>
              </a:cxnLst>
              <a:rect l="0" t="0" r="r" b="b"/>
              <a:pathLst>
                <a:path w="62" h="50">
                  <a:moveTo>
                    <a:pt x="0" y="21"/>
                  </a:moveTo>
                  <a:lnTo>
                    <a:pt x="31" y="0"/>
                  </a:lnTo>
                  <a:lnTo>
                    <a:pt x="62" y="0"/>
                  </a:lnTo>
                  <a:lnTo>
                    <a:pt x="62" y="29"/>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29" name="Freeform 41"/>
            <p:cNvSpPr>
              <a:spLocks/>
            </p:cNvSpPr>
            <p:nvPr/>
          </p:nvSpPr>
          <p:spPr bwMode="auto">
            <a:xfrm>
              <a:off x="2373" y="3006"/>
              <a:ext cx="39" cy="36"/>
            </a:xfrm>
            <a:custGeom>
              <a:avLst/>
              <a:gdLst/>
              <a:ahLst/>
              <a:cxnLst>
                <a:cxn ang="0">
                  <a:pos x="0" y="8"/>
                </a:cxn>
                <a:cxn ang="0">
                  <a:pos x="8" y="0"/>
                </a:cxn>
                <a:cxn ang="0">
                  <a:pos x="39" y="0"/>
                </a:cxn>
                <a:cxn ang="0">
                  <a:pos x="39" y="29"/>
                </a:cxn>
                <a:cxn ang="0">
                  <a:pos x="31" y="36"/>
                </a:cxn>
                <a:cxn ang="0">
                  <a:pos x="0" y="36"/>
                </a:cxn>
                <a:cxn ang="0">
                  <a:pos x="0" y="8"/>
                </a:cxn>
              </a:cxnLst>
              <a:rect l="0" t="0" r="r" b="b"/>
              <a:pathLst>
                <a:path w="39" h="36">
                  <a:moveTo>
                    <a:pt x="0" y="8"/>
                  </a:moveTo>
                  <a:lnTo>
                    <a:pt x="8" y="0"/>
                  </a:lnTo>
                  <a:lnTo>
                    <a:pt x="39" y="0"/>
                  </a:lnTo>
                  <a:lnTo>
                    <a:pt x="39" y="29"/>
                  </a:lnTo>
                  <a:lnTo>
                    <a:pt x="31" y="36"/>
                  </a:lnTo>
                  <a:lnTo>
                    <a:pt x="0" y="36"/>
                  </a:lnTo>
                  <a:lnTo>
                    <a:pt x="0" y="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0" name="Freeform 42"/>
            <p:cNvSpPr>
              <a:spLocks/>
            </p:cNvSpPr>
            <p:nvPr/>
          </p:nvSpPr>
          <p:spPr bwMode="auto">
            <a:xfrm>
              <a:off x="2365" y="3014"/>
              <a:ext cx="39" cy="35"/>
            </a:xfrm>
            <a:custGeom>
              <a:avLst/>
              <a:gdLst/>
              <a:ahLst/>
              <a:cxnLst>
                <a:cxn ang="0">
                  <a:pos x="0" y="7"/>
                </a:cxn>
                <a:cxn ang="0">
                  <a:pos x="8" y="0"/>
                </a:cxn>
                <a:cxn ang="0">
                  <a:pos x="39" y="0"/>
                </a:cxn>
                <a:cxn ang="0">
                  <a:pos x="39" y="28"/>
                </a:cxn>
                <a:cxn ang="0">
                  <a:pos x="31" y="35"/>
                </a:cxn>
                <a:cxn ang="0">
                  <a:pos x="0" y="35"/>
                </a:cxn>
                <a:cxn ang="0">
                  <a:pos x="0" y="7"/>
                </a:cxn>
              </a:cxnLst>
              <a:rect l="0" t="0" r="r" b="b"/>
              <a:pathLst>
                <a:path w="39" h="35">
                  <a:moveTo>
                    <a:pt x="0" y="7"/>
                  </a:moveTo>
                  <a:lnTo>
                    <a:pt x="8" y="0"/>
                  </a:lnTo>
                  <a:lnTo>
                    <a:pt x="39" y="0"/>
                  </a:lnTo>
                  <a:lnTo>
                    <a:pt x="39" y="28"/>
                  </a:lnTo>
                  <a:lnTo>
                    <a:pt x="31"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1" name="Freeform 43"/>
            <p:cNvSpPr>
              <a:spLocks/>
            </p:cNvSpPr>
            <p:nvPr/>
          </p:nvSpPr>
          <p:spPr bwMode="auto">
            <a:xfrm>
              <a:off x="2357" y="3021"/>
              <a:ext cx="39" cy="35"/>
            </a:xfrm>
            <a:custGeom>
              <a:avLst/>
              <a:gdLst/>
              <a:ahLst/>
              <a:cxnLst>
                <a:cxn ang="0">
                  <a:pos x="0" y="7"/>
                </a:cxn>
                <a:cxn ang="0">
                  <a:pos x="8" y="0"/>
                </a:cxn>
                <a:cxn ang="0">
                  <a:pos x="39" y="0"/>
                </a:cxn>
                <a:cxn ang="0">
                  <a:pos x="39" y="28"/>
                </a:cxn>
                <a:cxn ang="0">
                  <a:pos x="32" y="35"/>
                </a:cxn>
                <a:cxn ang="0">
                  <a:pos x="0" y="35"/>
                </a:cxn>
                <a:cxn ang="0">
                  <a:pos x="0" y="7"/>
                </a:cxn>
              </a:cxnLst>
              <a:rect l="0" t="0" r="r" b="b"/>
              <a:pathLst>
                <a:path w="39" h="35">
                  <a:moveTo>
                    <a:pt x="0" y="7"/>
                  </a:moveTo>
                  <a:lnTo>
                    <a:pt x="8" y="0"/>
                  </a:lnTo>
                  <a:lnTo>
                    <a:pt x="39" y="0"/>
                  </a:lnTo>
                  <a:lnTo>
                    <a:pt x="39" y="28"/>
                  </a:lnTo>
                  <a:lnTo>
                    <a:pt x="32"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2" name="Freeform 44"/>
            <p:cNvSpPr>
              <a:spLocks/>
            </p:cNvSpPr>
            <p:nvPr/>
          </p:nvSpPr>
          <p:spPr bwMode="auto">
            <a:xfrm>
              <a:off x="2349" y="3028"/>
              <a:ext cx="40" cy="35"/>
            </a:xfrm>
            <a:custGeom>
              <a:avLst/>
              <a:gdLst/>
              <a:ahLst/>
              <a:cxnLst>
                <a:cxn ang="0">
                  <a:pos x="0" y="7"/>
                </a:cxn>
                <a:cxn ang="0">
                  <a:pos x="8" y="0"/>
                </a:cxn>
                <a:cxn ang="0">
                  <a:pos x="40" y="0"/>
                </a:cxn>
                <a:cxn ang="0">
                  <a:pos x="40" y="28"/>
                </a:cxn>
                <a:cxn ang="0">
                  <a:pos x="32" y="35"/>
                </a:cxn>
                <a:cxn ang="0">
                  <a:pos x="0" y="35"/>
                </a:cxn>
                <a:cxn ang="0">
                  <a:pos x="0" y="7"/>
                </a:cxn>
              </a:cxnLst>
              <a:rect l="0" t="0" r="r" b="b"/>
              <a:pathLst>
                <a:path w="40" h="35">
                  <a:moveTo>
                    <a:pt x="0" y="7"/>
                  </a:moveTo>
                  <a:lnTo>
                    <a:pt x="8" y="0"/>
                  </a:lnTo>
                  <a:lnTo>
                    <a:pt x="40" y="0"/>
                  </a:lnTo>
                  <a:lnTo>
                    <a:pt x="40" y="28"/>
                  </a:lnTo>
                  <a:lnTo>
                    <a:pt x="32"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3" name="Freeform 45"/>
            <p:cNvSpPr>
              <a:spLocks/>
            </p:cNvSpPr>
            <p:nvPr/>
          </p:nvSpPr>
          <p:spPr bwMode="auto">
            <a:xfrm>
              <a:off x="2342" y="3035"/>
              <a:ext cx="39" cy="49"/>
            </a:xfrm>
            <a:custGeom>
              <a:avLst/>
              <a:gdLst/>
              <a:ahLst/>
              <a:cxnLst>
                <a:cxn ang="0">
                  <a:pos x="0" y="21"/>
                </a:cxn>
                <a:cxn ang="0">
                  <a:pos x="7" y="0"/>
                </a:cxn>
                <a:cxn ang="0">
                  <a:pos x="39" y="0"/>
                </a:cxn>
                <a:cxn ang="0">
                  <a:pos x="39" y="28"/>
                </a:cxn>
                <a:cxn ang="0">
                  <a:pos x="31" y="49"/>
                </a:cxn>
                <a:cxn ang="0">
                  <a:pos x="0" y="49"/>
                </a:cxn>
                <a:cxn ang="0">
                  <a:pos x="0" y="21"/>
                </a:cxn>
              </a:cxnLst>
              <a:rect l="0" t="0" r="r" b="b"/>
              <a:pathLst>
                <a:path w="39" h="49">
                  <a:moveTo>
                    <a:pt x="0" y="21"/>
                  </a:moveTo>
                  <a:lnTo>
                    <a:pt x="7" y="0"/>
                  </a:lnTo>
                  <a:lnTo>
                    <a:pt x="39" y="0"/>
                  </a:lnTo>
                  <a:lnTo>
                    <a:pt x="39"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4" name="Freeform 46"/>
            <p:cNvSpPr>
              <a:spLocks/>
            </p:cNvSpPr>
            <p:nvPr/>
          </p:nvSpPr>
          <p:spPr bwMode="auto">
            <a:xfrm>
              <a:off x="2342" y="3056"/>
              <a:ext cx="39" cy="35"/>
            </a:xfrm>
            <a:custGeom>
              <a:avLst/>
              <a:gdLst/>
              <a:ahLst/>
              <a:cxnLst>
                <a:cxn ang="0">
                  <a:pos x="0" y="0"/>
                </a:cxn>
                <a:cxn ang="0">
                  <a:pos x="31" y="0"/>
                </a:cxn>
                <a:cxn ang="0">
                  <a:pos x="39" y="7"/>
                </a:cxn>
                <a:cxn ang="0">
                  <a:pos x="39" y="35"/>
                </a:cxn>
                <a:cxn ang="0">
                  <a:pos x="7" y="35"/>
                </a:cxn>
                <a:cxn ang="0">
                  <a:pos x="0" y="28"/>
                </a:cxn>
                <a:cxn ang="0">
                  <a:pos x="0" y="0"/>
                </a:cxn>
              </a:cxnLst>
              <a:rect l="0" t="0" r="r" b="b"/>
              <a:pathLst>
                <a:path w="39" h="35">
                  <a:moveTo>
                    <a:pt x="0" y="0"/>
                  </a:moveTo>
                  <a:lnTo>
                    <a:pt x="31" y="0"/>
                  </a:lnTo>
                  <a:lnTo>
                    <a:pt x="39" y="7"/>
                  </a:lnTo>
                  <a:lnTo>
                    <a:pt x="39" y="35"/>
                  </a:lnTo>
                  <a:lnTo>
                    <a:pt x="7"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5" name="Rectangle 47"/>
            <p:cNvSpPr>
              <a:spLocks noChangeArrowheads="1"/>
            </p:cNvSpPr>
            <p:nvPr/>
          </p:nvSpPr>
          <p:spPr bwMode="auto">
            <a:xfrm>
              <a:off x="2349" y="3063"/>
              <a:ext cx="32" cy="35"/>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336" name="Freeform 48"/>
            <p:cNvSpPr>
              <a:spLocks/>
            </p:cNvSpPr>
            <p:nvPr/>
          </p:nvSpPr>
          <p:spPr bwMode="auto">
            <a:xfrm>
              <a:off x="2349" y="3070"/>
              <a:ext cx="40" cy="35"/>
            </a:xfrm>
            <a:custGeom>
              <a:avLst/>
              <a:gdLst/>
              <a:ahLst/>
              <a:cxnLst>
                <a:cxn ang="0">
                  <a:pos x="0" y="0"/>
                </a:cxn>
                <a:cxn ang="0">
                  <a:pos x="32" y="0"/>
                </a:cxn>
                <a:cxn ang="0">
                  <a:pos x="40" y="7"/>
                </a:cxn>
                <a:cxn ang="0">
                  <a:pos x="40" y="35"/>
                </a:cxn>
                <a:cxn ang="0">
                  <a:pos x="8" y="35"/>
                </a:cxn>
                <a:cxn ang="0">
                  <a:pos x="0" y="28"/>
                </a:cxn>
                <a:cxn ang="0">
                  <a:pos x="0" y="0"/>
                </a:cxn>
              </a:cxnLst>
              <a:rect l="0" t="0" r="r" b="b"/>
              <a:pathLst>
                <a:path w="40" h="35">
                  <a:moveTo>
                    <a:pt x="0" y="0"/>
                  </a:moveTo>
                  <a:lnTo>
                    <a:pt x="32" y="0"/>
                  </a:lnTo>
                  <a:lnTo>
                    <a:pt x="40" y="7"/>
                  </a:lnTo>
                  <a:lnTo>
                    <a:pt x="40" y="35"/>
                  </a:lnTo>
                  <a:lnTo>
                    <a:pt x="8"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7" name="Freeform 49"/>
            <p:cNvSpPr>
              <a:spLocks/>
            </p:cNvSpPr>
            <p:nvPr/>
          </p:nvSpPr>
          <p:spPr bwMode="auto">
            <a:xfrm>
              <a:off x="2357" y="3077"/>
              <a:ext cx="47" cy="42"/>
            </a:xfrm>
            <a:custGeom>
              <a:avLst/>
              <a:gdLst/>
              <a:ahLst/>
              <a:cxnLst>
                <a:cxn ang="0">
                  <a:pos x="0" y="0"/>
                </a:cxn>
                <a:cxn ang="0">
                  <a:pos x="32" y="0"/>
                </a:cxn>
                <a:cxn ang="0">
                  <a:pos x="47" y="14"/>
                </a:cxn>
                <a:cxn ang="0">
                  <a:pos x="47" y="42"/>
                </a:cxn>
                <a:cxn ang="0">
                  <a:pos x="16" y="42"/>
                </a:cxn>
                <a:cxn ang="0">
                  <a:pos x="0" y="28"/>
                </a:cxn>
                <a:cxn ang="0">
                  <a:pos x="0" y="0"/>
                </a:cxn>
              </a:cxnLst>
              <a:rect l="0" t="0" r="r" b="b"/>
              <a:pathLst>
                <a:path w="47" h="42">
                  <a:moveTo>
                    <a:pt x="0" y="0"/>
                  </a:moveTo>
                  <a:lnTo>
                    <a:pt x="32" y="0"/>
                  </a:lnTo>
                  <a:lnTo>
                    <a:pt x="47" y="14"/>
                  </a:lnTo>
                  <a:lnTo>
                    <a:pt x="47" y="42"/>
                  </a:lnTo>
                  <a:lnTo>
                    <a:pt x="16"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8" name="Freeform 50"/>
            <p:cNvSpPr>
              <a:spLocks/>
            </p:cNvSpPr>
            <p:nvPr/>
          </p:nvSpPr>
          <p:spPr bwMode="auto">
            <a:xfrm>
              <a:off x="2373" y="3091"/>
              <a:ext cx="47" cy="42"/>
            </a:xfrm>
            <a:custGeom>
              <a:avLst/>
              <a:gdLst/>
              <a:ahLst/>
              <a:cxnLst>
                <a:cxn ang="0">
                  <a:pos x="0" y="0"/>
                </a:cxn>
                <a:cxn ang="0">
                  <a:pos x="31" y="0"/>
                </a:cxn>
                <a:cxn ang="0">
                  <a:pos x="47" y="14"/>
                </a:cxn>
                <a:cxn ang="0">
                  <a:pos x="47" y="42"/>
                </a:cxn>
                <a:cxn ang="0">
                  <a:pos x="16" y="42"/>
                </a:cxn>
                <a:cxn ang="0">
                  <a:pos x="0" y="28"/>
                </a:cxn>
                <a:cxn ang="0">
                  <a:pos x="0" y="0"/>
                </a:cxn>
              </a:cxnLst>
              <a:rect l="0" t="0" r="r" b="b"/>
              <a:pathLst>
                <a:path w="47" h="42">
                  <a:moveTo>
                    <a:pt x="0" y="0"/>
                  </a:moveTo>
                  <a:lnTo>
                    <a:pt x="31" y="0"/>
                  </a:lnTo>
                  <a:lnTo>
                    <a:pt x="47" y="14"/>
                  </a:lnTo>
                  <a:lnTo>
                    <a:pt x="47" y="42"/>
                  </a:lnTo>
                  <a:lnTo>
                    <a:pt x="16"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39" name="Freeform 51"/>
            <p:cNvSpPr>
              <a:spLocks/>
            </p:cNvSpPr>
            <p:nvPr/>
          </p:nvSpPr>
          <p:spPr bwMode="auto">
            <a:xfrm>
              <a:off x="2389" y="3105"/>
              <a:ext cx="62" cy="42"/>
            </a:xfrm>
            <a:custGeom>
              <a:avLst/>
              <a:gdLst/>
              <a:ahLst/>
              <a:cxnLst>
                <a:cxn ang="0">
                  <a:pos x="0" y="0"/>
                </a:cxn>
                <a:cxn ang="0">
                  <a:pos x="31" y="0"/>
                </a:cxn>
                <a:cxn ang="0">
                  <a:pos x="62" y="14"/>
                </a:cxn>
                <a:cxn ang="0">
                  <a:pos x="62" y="42"/>
                </a:cxn>
                <a:cxn ang="0">
                  <a:pos x="31" y="42"/>
                </a:cxn>
                <a:cxn ang="0">
                  <a:pos x="0" y="28"/>
                </a:cxn>
                <a:cxn ang="0">
                  <a:pos x="0" y="0"/>
                </a:cxn>
              </a:cxnLst>
              <a:rect l="0" t="0" r="r" b="b"/>
              <a:pathLst>
                <a:path w="62" h="42">
                  <a:moveTo>
                    <a:pt x="0" y="0"/>
                  </a:moveTo>
                  <a:lnTo>
                    <a:pt x="31" y="0"/>
                  </a:lnTo>
                  <a:lnTo>
                    <a:pt x="62" y="14"/>
                  </a:lnTo>
                  <a:lnTo>
                    <a:pt x="62" y="42"/>
                  </a:lnTo>
                  <a:lnTo>
                    <a:pt x="31"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0" name="Freeform 52"/>
            <p:cNvSpPr>
              <a:spLocks/>
            </p:cNvSpPr>
            <p:nvPr/>
          </p:nvSpPr>
          <p:spPr bwMode="auto">
            <a:xfrm>
              <a:off x="2420" y="3119"/>
              <a:ext cx="54" cy="42"/>
            </a:xfrm>
            <a:custGeom>
              <a:avLst/>
              <a:gdLst/>
              <a:ahLst/>
              <a:cxnLst>
                <a:cxn ang="0">
                  <a:pos x="0" y="0"/>
                </a:cxn>
                <a:cxn ang="0">
                  <a:pos x="31" y="0"/>
                </a:cxn>
                <a:cxn ang="0">
                  <a:pos x="54" y="14"/>
                </a:cxn>
                <a:cxn ang="0">
                  <a:pos x="54" y="42"/>
                </a:cxn>
                <a:cxn ang="0">
                  <a:pos x="23" y="42"/>
                </a:cxn>
                <a:cxn ang="0">
                  <a:pos x="0" y="28"/>
                </a:cxn>
                <a:cxn ang="0">
                  <a:pos x="0" y="0"/>
                </a:cxn>
              </a:cxnLst>
              <a:rect l="0" t="0" r="r" b="b"/>
              <a:pathLst>
                <a:path w="54" h="42">
                  <a:moveTo>
                    <a:pt x="0" y="0"/>
                  </a:moveTo>
                  <a:lnTo>
                    <a:pt x="31" y="0"/>
                  </a:lnTo>
                  <a:lnTo>
                    <a:pt x="54" y="14"/>
                  </a:lnTo>
                  <a:lnTo>
                    <a:pt x="54" y="42"/>
                  </a:lnTo>
                  <a:lnTo>
                    <a:pt x="23"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1" name="Freeform 53"/>
            <p:cNvSpPr>
              <a:spLocks/>
            </p:cNvSpPr>
            <p:nvPr/>
          </p:nvSpPr>
          <p:spPr bwMode="auto">
            <a:xfrm>
              <a:off x="2443" y="3133"/>
              <a:ext cx="47" cy="35"/>
            </a:xfrm>
            <a:custGeom>
              <a:avLst/>
              <a:gdLst/>
              <a:ahLst/>
              <a:cxnLst>
                <a:cxn ang="0">
                  <a:pos x="0" y="0"/>
                </a:cxn>
                <a:cxn ang="0">
                  <a:pos x="31" y="0"/>
                </a:cxn>
                <a:cxn ang="0">
                  <a:pos x="47" y="7"/>
                </a:cxn>
                <a:cxn ang="0">
                  <a:pos x="47" y="35"/>
                </a:cxn>
                <a:cxn ang="0">
                  <a:pos x="16" y="35"/>
                </a:cxn>
                <a:cxn ang="0">
                  <a:pos x="0" y="28"/>
                </a:cxn>
                <a:cxn ang="0">
                  <a:pos x="0" y="0"/>
                </a:cxn>
              </a:cxnLst>
              <a:rect l="0" t="0" r="r" b="b"/>
              <a:pathLst>
                <a:path w="47" h="35">
                  <a:moveTo>
                    <a:pt x="0" y="0"/>
                  </a:moveTo>
                  <a:lnTo>
                    <a:pt x="31" y="0"/>
                  </a:lnTo>
                  <a:lnTo>
                    <a:pt x="47" y="7"/>
                  </a:lnTo>
                  <a:lnTo>
                    <a:pt x="47" y="35"/>
                  </a:lnTo>
                  <a:lnTo>
                    <a:pt x="16"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2" name="Freeform 54"/>
            <p:cNvSpPr>
              <a:spLocks/>
            </p:cNvSpPr>
            <p:nvPr/>
          </p:nvSpPr>
          <p:spPr bwMode="auto">
            <a:xfrm>
              <a:off x="2459" y="3140"/>
              <a:ext cx="70" cy="42"/>
            </a:xfrm>
            <a:custGeom>
              <a:avLst/>
              <a:gdLst/>
              <a:ahLst/>
              <a:cxnLst>
                <a:cxn ang="0">
                  <a:pos x="0" y="0"/>
                </a:cxn>
                <a:cxn ang="0">
                  <a:pos x="31" y="0"/>
                </a:cxn>
                <a:cxn ang="0">
                  <a:pos x="70" y="14"/>
                </a:cxn>
                <a:cxn ang="0">
                  <a:pos x="70" y="42"/>
                </a:cxn>
                <a:cxn ang="0">
                  <a:pos x="39" y="42"/>
                </a:cxn>
                <a:cxn ang="0">
                  <a:pos x="0" y="28"/>
                </a:cxn>
                <a:cxn ang="0">
                  <a:pos x="0" y="0"/>
                </a:cxn>
              </a:cxnLst>
              <a:rect l="0" t="0" r="r" b="b"/>
              <a:pathLst>
                <a:path w="70" h="42">
                  <a:moveTo>
                    <a:pt x="0" y="0"/>
                  </a:moveTo>
                  <a:lnTo>
                    <a:pt x="31" y="0"/>
                  </a:lnTo>
                  <a:lnTo>
                    <a:pt x="70" y="14"/>
                  </a:lnTo>
                  <a:lnTo>
                    <a:pt x="70" y="42"/>
                  </a:lnTo>
                  <a:lnTo>
                    <a:pt x="39"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3" name="Freeform 55"/>
            <p:cNvSpPr>
              <a:spLocks/>
            </p:cNvSpPr>
            <p:nvPr/>
          </p:nvSpPr>
          <p:spPr bwMode="auto">
            <a:xfrm>
              <a:off x="2498" y="3154"/>
              <a:ext cx="62" cy="42"/>
            </a:xfrm>
            <a:custGeom>
              <a:avLst/>
              <a:gdLst/>
              <a:ahLst/>
              <a:cxnLst>
                <a:cxn ang="0">
                  <a:pos x="0" y="0"/>
                </a:cxn>
                <a:cxn ang="0">
                  <a:pos x="31" y="0"/>
                </a:cxn>
                <a:cxn ang="0">
                  <a:pos x="62" y="14"/>
                </a:cxn>
                <a:cxn ang="0">
                  <a:pos x="62" y="42"/>
                </a:cxn>
                <a:cxn ang="0">
                  <a:pos x="31" y="42"/>
                </a:cxn>
                <a:cxn ang="0">
                  <a:pos x="0" y="28"/>
                </a:cxn>
                <a:cxn ang="0">
                  <a:pos x="0" y="0"/>
                </a:cxn>
              </a:cxnLst>
              <a:rect l="0" t="0" r="r" b="b"/>
              <a:pathLst>
                <a:path w="62" h="42">
                  <a:moveTo>
                    <a:pt x="0" y="0"/>
                  </a:moveTo>
                  <a:lnTo>
                    <a:pt x="31" y="0"/>
                  </a:lnTo>
                  <a:lnTo>
                    <a:pt x="62" y="14"/>
                  </a:lnTo>
                  <a:lnTo>
                    <a:pt x="62" y="42"/>
                  </a:lnTo>
                  <a:lnTo>
                    <a:pt x="31"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4" name="Freeform 56"/>
            <p:cNvSpPr>
              <a:spLocks/>
            </p:cNvSpPr>
            <p:nvPr/>
          </p:nvSpPr>
          <p:spPr bwMode="auto">
            <a:xfrm>
              <a:off x="2529" y="3168"/>
              <a:ext cx="78" cy="42"/>
            </a:xfrm>
            <a:custGeom>
              <a:avLst/>
              <a:gdLst/>
              <a:ahLst/>
              <a:cxnLst>
                <a:cxn ang="0">
                  <a:pos x="0" y="0"/>
                </a:cxn>
                <a:cxn ang="0">
                  <a:pos x="31" y="0"/>
                </a:cxn>
                <a:cxn ang="0">
                  <a:pos x="78" y="14"/>
                </a:cxn>
                <a:cxn ang="0">
                  <a:pos x="78" y="42"/>
                </a:cxn>
                <a:cxn ang="0">
                  <a:pos x="47" y="42"/>
                </a:cxn>
                <a:cxn ang="0">
                  <a:pos x="0" y="28"/>
                </a:cxn>
                <a:cxn ang="0">
                  <a:pos x="0" y="0"/>
                </a:cxn>
              </a:cxnLst>
              <a:rect l="0" t="0" r="r" b="b"/>
              <a:pathLst>
                <a:path w="78" h="42">
                  <a:moveTo>
                    <a:pt x="0" y="0"/>
                  </a:moveTo>
                  <a:lnTo>
                    <a:pt x="31" y="0"/>
                  </a:lnTo>
                  <a:lnTo>
                    <a:pt x="78" y="14"/>
                  </a:lnTo>
                  <a:lnTo>
                    <a:pt x="78" y="42"/>
                  </a:lnTo>
                  <a:lnTo>
                    <a:pt x="47"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5" name="Freeform 57"/>
            <p:cNvSpPr>
              <a:spLocks/>
            </p:cNvSpPr>
            <p:nvPr/>
          </p:nvSpPr>
          <p:spPr bwMode="auto">
            <a:xfrm>
              <a:off x="2576" y="3182"/>
              <a:ext cx="78" cy="43"/>
            </a:xfrm>
            <a:custGeom>
              <a:avLst/>
              <a:gdLst/>
              <a:ahLst/>
              <a:cxnLst>
                <a:cxn ang="0">
                  <a:pos x="0" y="0"/>
                </a:cxn>
                <a:cxn ang="0">
                  <a:pos x="31" y="0"/>
                </a:cxn>
                <a:cxn ang="0">
                  <a:pos x="78" y="14"/>
                </a:cxn>
                <a:cxn ang="0">
                  <a:pos x="78" y="43"/>
                </a:cxn>
                <a:cxn ang="0">
                  <a:pos x="47" y="43"/>
                </a:cxn>
                <a:cxn ang="0">
                  <a:pos x="0" y="28"/>
                </a:cxn>
                <a:cxn ang="0">
                  <a:pos x="0" y="0"/>
                </a:cxn>
              </a:cxnLst>
              <a:rect l="0" t="0" r="r" b="b"/>
              <a:pathLst>
                <a:path w="78" h="43">
                  <a:moveTo>
                    <a:pt x="0" y="0"/>
                  </a:moveTo>
                  <a:lnTo>
                    <a:pt x="31" y="0"/>
                  </a:lnTo>
                  <a:lnTo>
                    <a:pt x="78" y="14"/>
                  </a:lnTo>
                  <a:lnTo>
                    <a:pt x="78" y="43"/>
                  </a:lnTo>
                  <a:lnTo>
                    <a:pt x="47" y="43"/>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6" name="Freeform 58"/>
            <p:cNvSpPr>
              <a:spLocks/>
            </p:cNvSpPr>
            <p:nvPr/>
          </p:nvSpPr>
          <p:spPr bwMode="auto">
            <a:xfrm>
              <a:off x="2623" y="3196"/>
              <a:ext cx="54" cy="36"/>
            </a:xfrm>
            <a:custGeom>
              <a:avLst/>
              <a:gdLst/>
              <a:ahLst/>
              <a:cxnLst>
                <a:cxn ang="0">
                  <a:pos x="0" y="0"/>
                </a:cxn>
                <a:cxn ang="0">
                  <a:pos x="31" y="0"/>
                </a:cxn>
                <a:cxn ang="0">
                  <a:pos x="54" y="7"/>
                </a:cxn>
                <a:cxn ang="0">
                  <a:pos x="54" y="36"/>
                </a:cxn>
                <a:cxn ang="0">
                  <a:pos x="23" y="36"/>
                </a:cxn>
                <a:cxn ang="0">
                  <a:pos x="0" y="29"/>
                </a:cxn>
                <a:cxn ang="0">
                  <a:pos x="0" y="0"/>
                </a:cxn>
              </a:cxnLst>
              <a:rect l="0" t="0" r="r" b="b"/>
              <a:pathLst>
                <a:path w="54" h="36">
                  <a:moveTo>
                    <a:pt x="0" y="0"/>
                  </a:moveTo>
                  <a:lnTo>
                    <a:pt x="31" y="0"/>
                  </a:lnTo>
                  <a:lnTo>
                    <a:pt x="54" y="7"/>
                  </a:lnTo>
                  <a:lnTo>
                    <a:pt x="54" y="36"/>
                  </a:lnTo>
                  <a:lnTo>
                    <a:pt x="23" y="36"/>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347" name="Freeform 59"/>
            <p:cNvSpPr>
              <a:spLocks/>
            </p:cNvSpPr>
            <p:nvPr/>
          </p:nvSpPr>
          <p:spPr bwMode="auto">
            <a:xfrm>
              <a:off x="2623" y="3063"/>
              <a:ext cx="546" cy="267"/>
            </a:xfrm>
            <a:custGeom>
              <a:avLst/>
              <a:gdLst/>
              <a:ahLst/>
              <a:cxnLst>
                <a:cxn ang="0">
                  <a:pos x="15" y="14"/>
                </a:cxn>
                <a:cxn ang="0">
                  <a:pos x="54" y="42"/>
                </a:cxn>
                <a:cxn ang="0">
                  <a:pos x="101" y="70"/>
                </a:cxn>
                <a:cxn ang="0">
                  <a:pos x="140" y="84"/>
                </a:cxn>
                <a:cxn ang="0">
                  <a:pos x="179" y="91"/>
                </a:cxn>
                <a:cxn ang="0">
                  <a:pos x="320" y="105"/>
                </a:cxn>
                <a:cxn ang="0">
                  <a:pos x="374" y="105"/>
                </a:cxn>
                <a:cxn ang="0">
                  <a:pos x="414" y="112"/>
                </a:cxn>
                <a:cxn ang="0">
                  <a:pos x="421" y="119"/>
                </a:cxn>
                <a:cxn ang="0">
                  <a:pos x="390" y="133"/>
                </a:cxn>
                <a:cxn ang="0">
                  <a:pos x="359" y="140"/>
                </a:cxn>
                <a:cxn ang="0">
                  <a:pos x="281" y="155"/>
                </a:cxn>
                <a:cxn ang="0">
                  <a:pos x="218" y="155"/>
                </a:cxn>
                <a:cxn ang="0">
                  <a:pos x="156" y="162"/>
                </a:cxn>
                <a:cxn ang="0">
                  <a:pos x="93" y="169"/>
                </a:cxn>
                <a:cxn ang="0">
                  <a:pos x="78" y="169"/>
                </a:cxn>
                <a:cxn ang="0">
                  <a:pos x="62" y="183"/>
                </a:cxn>
                <a:cxn ang="0">
                  <a:pos x="86" y="197"/>
                </a:cxn>
                <a:cxn ang="0">
                  <a:pos x="140" y="211"/>
                </a:cxn>
                <a:cxn ang="0">
                  <a:pos x="179" y="218"/>
                </a:cxn>
                <a:cxn ang="0">
                  <a:pos x="265" y="239"/>
                </a:cxn>
                <a:cxn ang="0">
                  <a:pos x="304" y="253"/>
                </a:cxn>
                <a:cxn ang="0">
                  <a:pos x="335" y="260"/>
                </a:cxn>
                <a:cxn ang="0">
                  <a:pos x="374" y="267"/>
                </a:cxn>
                <a:cxn ang="0">
                  <a:pos x="390" y="253"/>
                </a:cxn>
                <a:cxn ang="0">
                  <a:pos x="382" y="225"/>
                </a:cxn>
                <a:cxn ang="0">
                  <a:pos x="351" y="211"/>
                </a:cxn>
                <a:cxn ang="0">
                  <a:pos x="335" y="204"/>
                </a:cxn>
                <a:cxn ang="0">
                  <a:pos x="320" y="197"/>
                </a:cxn>
                <a:cxn ang="0">
                  <a:pos x="335" y="176"/>
                </a:cxn>
                <a:cxn ang="0">
                  <a:pos x="382" y="162"/>
                </a:cxn>
                <a:cxn ang="0">
                  <a:pos x="421" y="155"/>
                </a:cxn>
                <a:cxn ang="0">
                  <a:pos x="468" y="147"/>
                </a:cxn>
                <a:cxn ang="0">
                  <a:pos x="515" y="133"/>
                </a:cxn>
                <a:cxn ang="0">
                  <a:pos x="538" y="119"/>
                </a:cxn>
                <a:cxn ang="0">
                  <a:pos x="538" y="105"/>
                </a:cxn>
                <a:cxn ang="0">
                  <a:pos x="499" y="91"/>
                </a:cxn>
                <a:cxn ang="0">
                  <a:pos x="453" y="84"/>
                </a:cxn>
                <a:cxn ang="0">
                  <a:pos x="382" y="77"/>
                </a:cxn>
                <a:cxn ang="0">
                  <a:pos x="312" y="70"/>
                </a:cxn>
                <a:cxn ang="0">
                  <a:pos x="242" y="63"/>
                </a:cxn>
                <a:cxn ang="0">
                  <a:pos x="156" y="49"/>
                </a:cxn>
                <a:cxn ang="0">
                  <a:pos x="93" y="35"/>
                </a:cxn>
                <a:cxn ang="0">
                  <a:pos x="23" y="14"/>
                </a:cxn>
                <a:cxn ang="0">
                  <a:pos x="0" y="0"/>
                </a:cxn>
              </a:cxnLst>
              <a:rect l="0" t="0" r="r" b="b"/>
              <a:pathLst>
                <a:path w="546" h="267">
                  <a:moveTo>
                    <a:pt x="0" y="0"/>
                  </a:moveTo>
                  <a:lnTo>
                    <a:pt x="15" y="14"/>
                  </a:lnTo>
                  <a:lnTo>
                    <a:pt x="31" y="28"/>
                  </a:lnTo>
                  <a:lnTo>
                    <a:pt x="54" y="42"/>
                  </a:lnTo>
                  <a:lnTo>
                    <a:pt x="78" y="56"/>
                  </a:lnTo>
                  <a:lnTo>
                    <a:pt x="101" y="70"/>
                  </a:lnTo>
                  <a:lnTo>
                    <a:pt x="125" y="77"/>
                  </a:lnTo>
                  <a:lnTo>
                    <a:pt x="140" y="84"/>
                  </a:lnTo>
                  <a:lnTo>
                    <a:pt x="172" y="91"/>
                  </a:lnTo>
                  <a:lnTo>
                    <a:pt x="179" y="91"/>
                  </a:lnTo>
                  <a:lnTo>
                    <a:pt x="226" y="98"/>
                  </a:lnTo>
                  <a:lnTo>
                    <a:pt x="320" y="105"/>
                  </a:lnTo>
                  <a:lnTo>
                    <a:pt x="367" y="105"/>
                  </a:lnTo>
                  <a:lnTo>
                    <a:pt x="374" y="105"/>
                  </a:lnTo>
                  <a:lnTo>
                    <a:pt x="398" y="105"/>
                  </a:lnTo>
                  <a:lnTo>
                    <a:pt x="414" y="112"/>
                  </a:lnTo>
                  <a:lnTo>
                    <a:pt x="421" y="112"/>
                  </a:lnTo>
                  <a:lnTo>
                    <a:pt x="421" y="119"/>
                  </a:lnTo>
                  <a:lnTo>
                    <a:pt x="406" y="126"/>
                  </a:lnTo>
                  <a:lnTo>
                    <a:pt x="390" y="133"/>
                  </a:lnTo>
                  <a:lnTo>
                    <a:pt x="382" y="133"/>
                  </a:lnTo>
                  <a:lnTo>
                    <a:pt x="359" y="140"/>
                  </a:lnTo>
                  <a:lnTo>
                    <a:pt x="320" y="147"/>
                  </a:lnTo>
                  <a:lnTo>
                    <a:pt x="281" y="155"/>
                  </a:lnTo>
                  <a:lnTo>
                    <a:pt x="242" y="155"/>
                  </a:lnTo>
                  <a:lnTo>
                    <a:pt x="218" y="155"/>
                  </a:lnTo>
                  <a:lnTo>
                    <a:pt x="203" y="155"/>
                  </a:lnTo>
                  <a:lnTo>
                    <a:pt x="156" y="162"/>
                  </a:lnTo>
                  <a:lnTo>
                    <a:pt x="132" y="162"/>
                  </a:lnTo>
                  <a:lnTo>
                    <a:pt x="93" y="169"/>
                  </a:lnTo>
                  <a:lnTo>
                    <a:pt x="86" y="169"/>
                  </a:lnTo>
                  <a:lnTo>
                    <a:pt x="78" y="169"/>
                  </a:lnTo>
                  <a:lnTo>
                    <a:pt x="62" y="176"/>
                  </a:lnTo>
                  <a:lnTo>
                    <a:pt x="62" y="183"/>
                  </a:lnTo>
                  <a:lnTo>
                    <a:pt x="70" y="190"/>
                  </a:lnTo>
                  <a:lnTo>
                    <a:pt x="86" y="197"/>
                  </a:lnTo>
                  <a:lnTo>
                    <a:pt x="125" y="211"/>
                  </a:lnTo>
                  <a:lnTo>
                    <a:pt x="140" y="211"/>
                  </a:lnTo>
                  <a:lnTo>
                    <a:pt x="148" y="211"/>
                  </a:lnTo>
                  <a:lnTo>
                    <a:pt x="179" y="218"/>
                  </a:lnTo>
                  <a:lnTo>
                    <a:pt x="218" y="225"/>
                  </a:lnTo>
                  <a:lnTo>
                    <a:pt x="265" y="239"/>
                  </a:lnTo>
                  <a:lnTo>
                    <a:pt x="289" y="246"/>
                  </a:lnTo>
                  <a:lnTo>
                    <a:pt x="304" y="253"/>
                  </a:lnTo>
                  <a:lnTo>
                    <a:pt x="328" y="260"/>
                  </a:lnTo>
                  <a:lnTo>
                    <a:pt x="335" y="260"/>
                  </a:lnTo>
                  <a:lnTo>
                    <a:pt x="359" y="267"/>
                  </a:lnTo>
                  <a:lnTo>
                    <a:pt x="374" y="267"/>
                  </a:lnTo>
                  <a:lnTo>
                    <a:pt x="390" y="260"/>
                  </a:lnTo>
                  <a:lnTo>
                    <a:pt x="390" y="253"/>
                  </a:lnTo>
                  <a:lnTo>
                    <a:pt x="390" y="239"/>
                  </a:lnTo>
                  <a:lnTo>
                    <a:pt x="382" y="225"/>
                  </a:lnTo>
                  <a:lnTo>
                    <a:pt x="374" y="218"/>
                  </a:lnTo>
                  <a:lnTo>
                    <a:pt x="351" y="211"/>
                  </a:lnTo>
                  <a:lnTo>
                    <a:pt x="343" y="204"/>
                  </a:lnTo>
                  <a:lnTo>
                    <a:pt x="335" y="204"/>
                  </a:lnTo>
                  <a:lnTo>
                    <a:pt x="328" y="197"/>
                  </a:lnTo>
                  <a:lnTo>
                    <a:pt x="320" y="197"/>
                  </a:lnTo>
                  <a:lnTo>
                    <a:pt x="328" y="183"/>
                  </a:lnTo>
                  <a:lnTo>
                    <a:pt x="335" y="176"/>
                  </a:lnTo>
                  <a:lnTo>
                    <a:pt x="359" y="169"/>
                  </a:lnTo>
                  <a:lnTo>
                    <a:pt x="382" y="162"/>
                  </a:lnTo>
                  <a:lnTo>
                    <a:pt x="398" y="162"/>
                  </a:lnTo>
                  <a:lnTo>
                    <a:pt x="421" y="155"/>
                  </a:lnTo>
                  <a:lnTo>
                    <a:pt x="437" y="155"/>
                  </a:lnTo>
                  <a:lnTo>
                    <a:pt x="468" y="147"/>
                  </a:lnTo>
                  <a:lnTo>
                    <a:pt x="492" y="140"/>
                  </a:lnTo>
                  <a:lnTo>
                    <a:pt x="515" y="133"/>
                  </a:lnTo>
                  <a:lnTo>
                    <a:pt x="531" y="126"/>
                  </a:lnTo>
                  <a:lnTo>
                    <a:pt x="538" y="119"/>
                  </a:lnTo>
                  <a:lnTo>
                    <a:pt x="546" y="112"/>
                  </a:lnTo>
                  <a:lnTo>
                    <a:pt x="538" y="105"/>
                  </a:lnTo>
                  <a:lnTo>
                    <a:pt x="523" y="98"/>
                  </a:lnTo>
                  <a:lnTo>
                    <a:pt x="499" y="91"/>
                  </a:lnTo>
                  <a:lnTo>
                    <a:pt x="484" y="91"/>
                  </a:lnTo>
                  <a:lnTo>
                    <a:pt x="453" y="84"/>
                  </a:lnTo>
                  <a:lnTo>
                    <a:pt x="414" y="77"/>
                  </a:lnTo>
                  <a:lnTo>
                    <a:pt x="382" y="77"/>
                  </a:lnTo>
                  <a:lnTo>
                    <a:pt x="335" y="70"/>
                  </a:lnTo>
                  <a:lnTo>
                    <a:pt x="312" y="70"/>
                  </a:lnTo>
                  <a:lnTo>
                    <a:pt x="289" y="70"/>
                  </a:lnTo>
                  <a:lnTo>
                    <a:pt x="242" y="63"/>
                  </a:lnTo>
                  <a:lnTo>
                    <a:pt x="195" y="56"/>
                  </a:lnTo>
                  <a:lnTo>
                    <a:pt x="156" y="49"/>
                  </a:lnTo>
                  <a:lnTo>
                    <a:pt x="117" y="42"/>
                  </a:lnTo>
                  <a:lnTo>
                    <a:pt x="93" y="35"/>
                  </a:lnTo>
                  <a:lnTo>
                    <a:pt x="47" y="21"/>
                  </a:lnTo>
                  <a:lnTo>
                    <a:pt x="23" y="14"/>
                  </a:lnTo>
                  <a:lnTo>
                    <a:pt x="8" y="7"/>
                  </a:lnTo>
                  <a:lnTo>
                    <a:pt x="0" y="0"/>
                  </a:lnTo>
                  <a:close/>
                </a:path>
              </a:pathLst>
            </a:custGeom>
            <a:solidFill>
              <a:srgbClr val="663300"/>
            </a:solidFill>
            <a:ln w="9525">
              <a:noFill/>
              <a:round/>
              <a:headEnd/>
              <a:tailEnd/>
            </a:ln>
          </p:spPr>
          <p:txBody>
            <a:bodyPr>
              <a:prstTxWarp prst="textNoShape">
                <a:avLst/>
              </a:prstTxWarp>
            </a:bodyPr>
            <a:lstStyle/>
            <a:p>
              <a:endParaRPr lang="en-US"/>
            </a:p>
          </p:txBody>
        </p:sp>
        <p:sp>
          <p:nvSpPr>
            <p:cNvPr id="140348" name="Line 60"/>
            <p:cNvSpPr>
              <a:spLocks noChangeShapeType="1"/>
            </p:cNvSpPr>
            <p:nvPr/>
          </p:nvSpPr>
          <p:spPr bwMode="auto">
            <a:xfrm flipH="1">
              <a:off x="2490" y="2887"/>
              <a:ext cx="7" cy="6"/>
            </a:xfrm>
            <a:prstGeom prst="line">
              <a:avLst/>
            </a:prstGeom>
            <a:noFill/>
            <a:ln w="25400">
              <a:solidFill>
                <a:srgbClr val="0A0A0A"/>
              </a:solidFill>
              <a:round/>
              <a:headEnd/>
              <a:tailEnd/>
            </a:ln>
          </p:spPr>
          <p:txBody>
            <a:bodyPr>
              <a:prstTxWarp prst="textNoShape">
                <a:avLst/>
              </a:prstTxWarp>
            </a:bodyPr>
            <a:lstStyle/>
            <a:p>
              <a:endParaRPr lang="en-US"/>
            </a:p>
          </p:txBody>
        </p:sp>
        <p:sp>
          <p:nvSpPr>
            <p:cNvPr id="140349" name="Line 61"/>
            <p:cNvSpPr>
              <a:spLocks noChangeShapeType="1"/>
            </p:cNvSpPr>
            <p:nvPr/>
          </p:nvSpPr>
          <p:spPr bwMode="auto">
            <a:xfrm flipH="1">
              <a:off x="2490" y="2887"/>
              <a:ext cx="22" cy="20"/>
            </a:xfrm>
            <a:prstGeom prst="line">
              <a:avLst/>
            </a:prstGeom>
            <a:noFill/>
            <a:ln w="25400">
              <a:solidFill>
                <a:srgbClr val="0C0C0C"/>
              </a:solidFill>
              <a:round/>
              <a:headEnd/>
              <a:tailEnd/>
            </a:ln>
          </p:spPr>
          <p:txBody>
            <a:bodyPr>
              <a:prstTxWarp prst="textNoShape">
                <a:avLst/>
              </a:prstTxWarp>
            </a:bodyPr>
            <a:lstStyle/>
            <a:p>
              <a:endParaRPr lang="en-US"/>
            </a:p>
          </p:txBody>
        </p:sp>
        <p:sp>
          <p:nvSpPr>
            <p:cNvPr id="140350" name="Line 62"/>
            <p:cNvSpPr>
              <a:spLocks noChangeShapeType="1"/>
            </p:cNvSpPr>
            <p:nvPr/>
          </p:nvSpPr>
          <p:spPr bwMode="auto">
            <a:xfrm flipH="1">
              <a:off x="2490" y="2887"/>
              <a:ext cx="22" cy="20"/>
            </a:xfrm>
            <a:prstGeom prst="line">
              <a:avLst/>
            </a:prstGeom>
            <a:noFill/>
            <a:ln w="25400">
              <a:solidFill>
                <a:srgbClr val="0E0E0E"/>
              </a:solidFill>
              <a:round/>
              <a:headEnd/>
              <a:tailEnd/>
            </a:ln>
          </p:spPr>
          <p:txBody>
            <a:bodyPr>
              <a:prstTxWarp prst="textNoShape">
                <a:avLst/>
              </a:prstTxWarp>
            </a:bodyPr>
            <a:lstStyle/>
            <a:p>
              <a:endParaRPr lang="en-US"/>
            </a:p>
          </p:txBody>
        </p:sp>
        <p:sp>
          <p:nvSpPr>
            <p:cNvPr id="140351" name="Line 63"/>
            <p:cNvSpPr>
              <a:spLocks noChangeShapeType="1"/>
            </p:cNvSpPr>
            <p:nvPr/>
          </p:nvSpPr>
          <p:spPr bwMode="auto">
            <a:xfrm flipH="1">
              <a:off x="2490" y="2887"/>
              <a:ext cx="38" cy="34"/>
            </a:xfrm>
            <a:prstGeom prst="line">
              <a:avLst/>
            </a:prstGeom>
            <a:noFill/>
            <a:ln w="25400">
              <a:solidFill>
                <a:srgbClr val="101010"/>
              </a:solidFill>
              <a:round/>
              <a:headEnd/>
              <a:tailEnd/>
            </a:ln>
          </p:spPr>
          <p:txBody>
            <a:bodyPr>
              <a:prstTxWarp prst="textNoShape">
                <a:avLst/>
              </a:prstTxWarp>
            </a:bodyPr>
            <a:lstStyle/>
            <a:p>
              <a:endParaRPr lang="en-US"/>
            </a:p>
          </p:txBody>
        </p:sp>
        <p:sp>
          <p:nvSpPr>
            <p:cNvPr id="140352" name="Line 64"/>
            <p:cNvSpPr>
              <a:spLocks noChangeShapeType="1"/>
            </p:cNvSpPr>
            <p:nvPr/>
          </p:nvSpPr>
          <p:spPr bwMode="auto">
            <a:xfrm flipH="1">
              <a:off x="2490" y="2887"/>
              <a:ext cx="53" cy="48"/>
            </a:xfrm>
            <a:prstGeom prst="line">
              <a:avLst/>
            </a:prstGeom>
            <a:noFill/>
            <a:ln w="25400">
              <a:solidFill>
                <a:srgbClr val="121212"/>
              </a:solidFill>
              <a:round/>
              <a:headEnd/>
              <a:tailEnd/>
            </a:ln>
          </p:spPr>
          <p:txBody>
            <a:bodyPr>
              <a:prstTxWarp prst="textNoShape">
                <a:avLst/>
              </a:prstTxWarp>
            </a:bodyPr>
            <a:lstStyle/>
            <a:p>
              <a:endParaRPr lang="en-US"/>
            </a:p>
          </p:txBody>
        </p:sp>
        <p:sp>
          <p:nvSpPr>
            <p:cNvPr id="140353" name="Line 65"/>
            <p:cNvSpPr>
              <a:spLocks noChangeShapeType="1"/>
            </p:cNvSpPr>
            <p:nvPr/>
          </p:nvSpPr>
          <p:spPr bwMode="auto">
            <a:xfrm flipH="1">
              <a:off x="2490" y="2887"/>
              <a:ext cx="69" cy="62"/>
            </a:xfrm>
            <a:prstGeom prst="line">
              <a:avLst/>
            </a:prstGeom>
            <a:noFill/>
            <a:ln w="25400">
              <a:solidFill>
                <a:srgbClr val="141414"/>
              </a:solidFill>
              <a:round/>
              <a:headEnd/>
              <a:tailEnd/>
            </a:ln>
          </p:spPr>
          <p:txBody>
            <a:bodyPr>
              <a:prstTxWarp prst="textNoShape">
                <a:avLst/>
              </a:prstTxWarp>
            </a:bodyPr>
            <a:lstStyle/>
            <a:p>
              <a:endParaRPr lang="en-US"/>
            </a:p>
          </p:txBody>
        </p:sp>
        <p:sp>
          <p:nvSpPr>
            <p:cNvPr id="140354" name="Line 66"/>
            <p:cNvSpPr>
              <a:spLocks noChangeShapeType="1"/>
            </p:cNvSpPr>
            <p:nvPr/>
          </p:nvSpPr>
          <p:spPr bwMode="auto">
            <a:xfrm flipH="1">
              <a:off x="2490" y="2887"/>
              <a:ext cx="69" cy="62"/>
            </a:xfrm>
            <a:prstGeom prst="line">
              <a:avLst/>
            </a:prstGeom>
            <a:noFill/>
            <a:ln w="25400">
              <a:solidFill>
                <a:srgbClr val="161616"/>
              </a:solidFill>
              <a:round/>
              <a:headEnd/>
              <a:tailEnd/>
            </a:ln>
          </p:spPr>
          <p:txBody>
            <a:bodyPr>
              <a:prstTxWarp prst="textNoShape">
                <a:avLst/>
              </a:prstTxWarp>
            </a:bodyPr>
            <a:lstStyle/>
            <a:p>
              <a:endParaRPr lang="en-US"/>
            </a:p>
          </p:txBody>
        </p:sp>
        <p:sp>
          <p:nvSpPr>
            <p:cNvPr id="140355" name="Line 67"/>
            <p:cNvSpPr>
              <a:spLocks noChangeShapeType="1"/>
            </p:cNvSpPr>
            <p:nvPr/>
          </p:nvSpPr>
          <p:spPr bwMode="auto">
            <a:xfrm flipH="1">
              <a:off x="2490" y="2887"/>
              <a:ext cx="84" cy="76"/>
            </a:xfrm>
            <a:prstGeom prst="line">
              <a:avLst/>
            </a:prstGeom>
            <a:noFill/>
            <a:ln w="25400">
              <a:solidFill>
                <a:srgbClr val="181818"/>
              </a:solidFill>
              <a:round/>
              <a:headEnd/>
              <a:tailEnd/>
            </a:ln>
          </p:spPr>
          <p:txBody>
            <a:bodyPr>
              <a:prstTxWarp prst="textNoShape">
                <a:avLst/>
              </a:prstTxWarp>
            </a:bodyPr>
            <a:lstStyle/>
            <a:p>
              <a:endParaRPr lang="en-US"/>
            </a:p>
          </p:txBody>
        </p:sp>
        <p:sp>
          <p:nvSpPr>
            <p:cNvPr id="140356" name="Line 68"/>
            <p:cNvSpPr>
              <a:spLocks noChangeShapeType="1"/>
            </p:cNvSpPr>
            <p:nvPr/>
          </p:nvSpPr>
          <p:spPr bwMode="auto">
            <a:xfrm flipH="1">
              <a:off x="2490" y="2887"/>
              <a:ext cx="99" cy="90"/>
            </a:xfrm>
            <a:prstGeom prst="line">
              <a:avLst/>
            </a:prstGeom>
            <a:noFill/>
            <a:ln w="25400">
              <a:solidFill>
                <a:srgbClr val="1A1A1A"/>
              </a:solidFill>
              <a:round/>
              <a:headEnd/>
              <a:tailEnd/>
            </a:ln>
          </p:spPr>
          <p:txBody>
            <a:bodyPr>
              <a:prstTxWarp prst="textNoShape">
                <a:avLst/>
              </a:prstTxWarp>
            </a:bodyPr>
            <a:lstStyle/>
            <a:p>
              <a:endParaRPr lang="en-US"/>
            </a:p>
          </p:txBody>
        </p:sp>
        <p:sp>
          <p:nvSpPr>
            <p:cNvPr id="140357" name="Line 69"/>
            <p:cNvSpPr>
              <a:spLocks noChangeShapeType="1"/>
            </p:cNvSpPr>
            <p:nvPr/>
          </p:nvSpPr>
          <p:spPr bwMode="auto">
            <a:xfrm flipH="1">
              <a:off x="2490" y="2887"/>
              <a:ext cx="99" cy="90"/>
            </a:xfrm>
            <a:prstGeom prst="line">
              <a:avLst/>
            </a:prstGeom>
            <a:noFill/>
            <a:ln w="25400">
              <a:solidFill>
                <a:srgbClr val="1C1C1C"/>
              </a:solidFill>
              <a:round/>
              <a:headEnd/>
              <a:tailEnd/>
            </a:ln>
          </p:spPr>
          <p:txBody>
            <a:bodyPr>
              <a:prstTxWarp prst="textNoShape">
                <a:avLst/>
              </a:prstTxWarp>
            </a:bodyPr>
            <a:lstStyle/>
            <a:p>
              <a:endParaRPr lang="en-US"/>
            </a:p>
          </p:txBody>
        </p:sp>
        <p:sp>
          <p:nvSpPr>
            <p:cNvPr id="140358" name="Line 70"/>
            <p:cNvSpPr>
              <a:spLocks noChangeShapeType="1"/>
            </p:cNvSpPr>
            <p:nvPr/>
          </p:nvSpPr>
          <p:spPr bwMode="auto">
            <a:xfrm flipH="1">
              <a:off x="2490" y="2887"/>
              <a:ext cx="115" cy="104"/>
            </a:xfrm>
            <a:prstGeom prst="line">
              <a:avLst/>
            </a:prstGeom>
            <a:noFill/>
            <a:ln w="25400">
              <a:solidFill>
                <a:srgbClr val="1E1E1E"/>
              </a:solidFill>
              <a:round/>
              <a:headEnd/>
              <a:tailEnd/>
            </a:ln>
          </p:spPr>
          <p:txBody>
            <a:bodyPr>
              <a:prstTxWarp prst="textNoShape">
                <a:avLst/>
              </a:prstTxWarp>
            </a:bodyPr>
            <a:lstStyle/>
            <a:p>
              <a:endParaRPr lang="en-US"/>
            </a:p>
          </p:txBody>
        </p:sp>
        <p:sp>
          <p:nvSpPr>
            <p:cNvPr id="140359" name="Line 71"/>
            <p:cNvSpPr>
              <a:spLocks noChangeShapeType="1"/>
            </p:cNvSpPr>
            <p:nvPr/>
          </p:nvSpPr>
          <p:spPr bwMode="auto">
            <a:xfrm flipH="1">
              <a:off x="2490" y="2887"/>
              <a:ext cx="132" cy="120"/>
            </a:xfrm>
            <a:prstGeom prst="line">
              <a:avLst/>
            </a:prstGeom>
            <a:noFill/>
            <a:ln w="25400">
              <a:solidFill>
                <a:srgbClr val="202020"/>
              </a:solidFill>
              <a:round/>
              <a:headEnd/>
              <a:tailEnd/>
            </a:ln>
          </p:spPr>
          <p:txBody>
            <a:bodyPr>
              <a:prstTxWarp prst="textNoShape">
                <a:avLst/>
              </a:prstTxWarp>
            </a:bodyPr>
            <a:lstStyle/>
            <a:p>
              <a:endParaRPr lang="en-US"/>
            </a:p>
          </p:txBody>
        </p:sp>
        <p:sp>
          <p:nvSpPr>
            <p:cNvPr id="140360" name="Line 72"/>
            <p:cNvSpPr>
              <a:spLocks noChangeShapeType="1"/>
            </p:cNvSpPr>
            <p:nvPr/>
          </p:nvSpPr>
          <p:spPr bwMode="auto">
            <a:xfrm flipH="1">
              <a:off x="2490" y="2887"/>
              <a:ext cx="146" cy="132"/>
            </a:xfrm>
            <a:prstGeom prst="line">
              <a:avLst/>
            </a:prstGeom>
            <a:noFill/>
            <a:ln w="25400">
              <a:solidFill>
                <a:srgbClr val="222222"/>
              </a:solidFill>
              <a:round/>
              <a:headEnd/>
              <a:tailEnd/>
            </a:ln>
          </p:spPr>
          <p:txBody>
            <a:bodyPr>
              <a:prstTxWarp prst="textNoShape">
                <a:avLst/>
              </a:prstTxWarp>
            </a:bodyPr>
            <a:lstStyle/>
            <a:p>
              <a:endParaRPr lang="en-US"/>
            </a:p>
          </p:txBody>
        </p:sp>
        <p:sp>
          <p:nvSpPr>
            <p:cNvPr id="140361" name="Line 73"/>
            <p:cNvSpPr>
              <a:spLocks noChangeShapeType="1"/>
            </p:cNvSpPr>
            <p:nvPr/>
          </p:nvSpPr>
          <p:spPr bwMode="auto">
            <a:xfrm flipH="1">
              <a:off x="2490" y="2887"/>
              <a:ext cx="146" cy="132"/>
            </a:xfrm>
            <a:prstGeom prst="line">
              <a:avLst/>
            </a:prstGeom>
            <a:noFill/>
            <a:ln w="25400">
              <a:solidFill>
                <a:srgbClr val="242424"/>
              </a:solidFill>
              <a:round/>
              <a:headEnd/>
              <a:tailEnd/>
            </a:ln>
          </p:spPr>
          <p:txBody>
            <a:bodyPr>
              <a:prstTxWarp prst="textNoShape">
                <a:avLst/>
              </a:prstTxWarp>
            </a:bodyPr>
            <a:lstStyle/>
            <a:p>
              <a:endParaRPr lang="en-US"/>
            </a:p>
          </p:txBody>
        </p:sp>
        <p:sp>
          <p:nvSpPr>
            <p:cNvPr id="140362" name="Line 74"/>
            <p:cNvSpPr>
              <a:spLocks noChangeShapeType="1"/>
            </p:cNvSpPr>
            <p:nvPr/>
          </p:nvSpPr>
          <p:spPr bwMode="auto">
            <a:xfrm flipH="1">
              <a:off x="2490" y="2887"/>
              <a:ext cx="162" cy="147"/>
            </a:xfrm>
            <a:prstGeom prst="line">
              <a:avLst/>
            </a:prstGeom>
            <a:noFill/>
            <a:ln w="25400">
              <a:solidFill>
                <a:srgbClr val="262626"/>
              </a:solidFill>
              <a:round/>
              <a:headEnd/>
              <a:tailEnd/>
            </a:ln>
          </p:spPr>
          <p:txBody>
            <a:bodyPr>
              <a:prstTxWarp prst="textNoShape">
                <a:avLst/>
              </a:prstTxWarp>
            </a:bodyPr>
            <a:lstStyle/>
            <a:p>
              <a:endParaRPr lang="en-US"/>
            </a:p>
          </p:txBody>
        </p:sp>
        <p:sp>
          <p:nvSpPr>
            <p:cNvPr id="140363" name="Line 75"/>
            <p:cNvSpPr>
              <a:spLocks noChangeShapeType="1"/>
            </p:cNvSpPr>
            <p:nvPr/>
          </p:nvSpPr>
          <p:spPr bwMode="auto">
            <a:xfrm flipH="1">
              <a:off x="2490" y="2887"/>
              <a:ext cx="178" cy="162"/>
            </a:xfrm>
            <a:prstGeom prst="line">
              <a:avLst/>
            </a:prstGeom>
            <a:noFill/>
            <a:ln w="25400">
              <a:solidFill>
                <a:srgbClr val="282828"/>
              </a:solidFill>
              <a:round/>
              <a:headEnd/>
              <a:tailEnd/>
            </a:ln>
          </p:spPr>
          <p:txBody>
            <a:bodyPr>
              <a:prstTxWarp prst="textNoShape">
                <a:avLst/>
              </a:prstTxWarp>
            </a:bodyPr>
            <a:lstStyle/>
            <a:p>
              <a:endParaRPr lang="en-US"/>
            </a:p>
          </p:txBody>
        </p:sp>
        <p:sp>
          <p:nvSpPr>
            <p:cNvPr id="140364" name="Line 76"/>
            <p:cNvSpPr>
              <a:spLocks noChangeShapeType="1"/>
            </p:cNvSpPr>
            <p:nvPr/>
          </p:nvSpPr>
          <p:spPr bwMode="auto">
            <a:xfrm flipH="1">
              <a:off x="2490" y="2887"/>
              <a:ext cx="178" cy="162"/>
            </a:xfrm>
            <a:prstGeom prst="line">
              <a:avLst/>
            </a:prstGeom>
            <a:noFill/>
            <a:ln w="25400">
              <a:solidFill>
                <a:srgbClr val="2B2B2B"/>
              </a:solidFill>
              <a:round/>
              <a:headEnd/>
              <a:tailEnd/>
            </a:ln>
          </p:spPr>
          <p:txBody>
            <a:bodyPr>
              <a:prstTxWarp prst="textNoShape">
                <a:avLst/>
              </a:prstTxWarp>
            </a:bodyPr>
            <a:lstStyle/>
            <a:p>
              <a:endParaRPr lang="en-US"/>
            </a:p>
          </p:txBody>
        </p:sp>
        <p:sp>
          <p:nvSpPr>
            <p:cNvPr id="140365" name="Line 77"/>
            <p:cNvSpPr>
              <a:spLocks noChangeShapeType="1"/>
            </p:cNvSpPr>
            <p:nvPr/>
          </p:nvSpPr>
          <p:spPr bwMode="auto">
            <a:xfrm flipH="1">
              <a:off x="2490" y="2887"/>
              <a:ext cx="193" cy="175"/>
            </a:xfrm>
            <a:prstGeom prst="line">
              <a:avLst/>
            </a:prstGeom>
            <a:noFill/>
            <a:ln w="25400">
              <a:solidFill>
                <a:srgbClr val="2D2D2D"/>
              </a:solidFill>
              <a:round/>
              <a:headEnd/>
              <a:tailEnd/>
            </a:ln>
          </p:spPr>
          <p:txBody>
            <a:bodyPr>
              <a:prstTxWarp prst="textNoShape">
                <a:avLst/>
              </a:prstTxWarp>
            </a:bodyPr>
            <a:lstStyle/>
            <a:p>
              <a:endParaRPr lang="en-US"/>
            </a:p>
          </p:txBody>
        </p:sp>
        <p:sp>
          <p:nvSpPr>
            <p:cNvPr id="140366" name="Line 78"/>
            <p:cNvSpPr>
              <a:spLocks noChangeShapeType="1"/>
            </p:cNvSpPr>
            <p:nvPr/>
          </p:nvSpPr>
          <p:spPr bwMode="auto">
            <a:xfrm flipH="1">
              <a:off x="2499" y="2887"/>
              <a:ext cx="200" cy="183"/>
            </a:xfrm>
            <a:prstGeom prst="line">
              <a:avLst/>
            </a:prstGeom>
            <a:noFill/>
            <a:ln w="25400">
              <a:solidFill>
                <a:srgbClr val="2F2F2F"/>
              </a:solidFill>
              <a:round/>
              <a:headEnd/>
              <a:tailEnd/>
            </a:ln>
          </p:spPr>
          <p:txBody>
            <a:bodyPr>
              <a:prstTxWarp prst="textNoShape">
                <a:avLst/>
              </a:prstTxWarp>
            </a:bodyPr>
            <a:lstStyle/>
            <a:p>
              <a:endParaRPr lang="en-US"/>
            </a:p>
          </p:txBody>
        </p:sp>
        <p:sp>
          <p:nvSpPr>
            <p:cNvPr id="140367" name="Line 79"/>
            <p:cNvSpPr>
              <a:spLocks noChangeShapeType="1"/>
            </p:cNvSpPr>
            <p:nvPr/>
          </p:nvSpPr>
          <p:spPr bwMode="auto">
            <a:xfrm flipH="1">
              <a:off x="2506" y="2887"/>
              <a:ext cx="200" cy="183"/>
            </a:xfrm>
            <a:prstGeom prst="line">
              <a:avLst/>
            </a:prstGeom>
            <a:noFill/>
            <a:ln w="25400">
              <a:solidFill>
                <a:srgbClr val="313131"/>
              </a:solidFill>
              <a:round/>
              <a:headEnd/>
              <a:tailEnd/>
            </a:ln>
          </p:spPr>
          <p:txBody>
            <a:bodyPr>
              <a:prstTxWarp prst="textNoShape">
                <a:avLst/>
              </a:prstTxWarp>
            </a:bodyPr>
            <a:lstStyle/>
            <a:p>
              <a:endParaRPr lang="en-US"/>
            </a:p>
          </p:txBody>
        </p:sp>
        <p:sp>
          <p:nvSpPr>
            <p:cNvPr id="140368" name="Line 80"/>
            <p:cNvSpPr>
              <a:spLocks noChangeShapeType="1"/>
            </p:cNvSpPr>
            <p:nvPr/>
          </p:nvSpPr>
          <p:spPr bwMode="auto">
            <a:xfrm flipH="1">
              <a:off x="2513" y="2887"/>
              <a:ext cx="200" cy="183"/>
            </a:xfrm>
            <a:prstGeom prst="line">
              <a:avLst/>
            </a:prstGeom>
            <a:noFill/>
            <a:ln w="25400">
              <a:solidFill>
                <a:srgbClr val="333333"/>
              </a:solidFill>
              <a:round/>
              <a:headEnd/>
              <a:tailEnd/>
            </a:ln>
          </p:spPr>
          <p:txBody>
            <a:bodyPr>
              <a:prstTxWarp prst="textNoShape">
                <a:avLst/>
              </a:prstTxWarp>
            </a:bodyPr>
            <a:lstStyle/>
            <a:p>
              <a:endParaRPr lang="en-US"/>
            </a:p>
          </p:txBody>
        </p:sp>
        <p:sp>
          <p:nvSpPr>
            <p:cNvPr id="140369" name="Line 81"/>
            <p:cNvSpPr>
              <a:spLocks noChangeShapeType="1"/>
            </p:cNvSpPr>
            <p:nvPr/>
          </p:nvSpPr>
          <p:spPr bwMode="auto">
            <a:xfrm flipH="1">
              <a:off x="2529" y="2887"/>
              <a:ext cx="200" cy="183"/>
            </a:xfrm>
            <a:prstGeom prst="line">
              <a:avLst/>
            </a:prstGeom>
            <a:noFill/>
            <a:ln w="25400">
              <a:solidFill>
                <a:srgbClr val="353535"/>
              </a:solidFill>
              <a:round/>
              <a:headEnd/>
              <a:tailEnd/>
            </a:ln>
          </p:spPr>
          <p:txBody>
            <a:bodyPr>
              <a:prstTxWarp prst="textNoShape">
                <a:avLst/>
              </a:prstTxWarp>
            </a:bodyPr>
            <a:lstStyle/>
            <a:p>
              <a:endParaRPr lang="en-US"/>
            </a:p>
          </p:txBody>
        </p:sp>
        <p:sp>
          <p:nvSpPr>
            <p:cNvPr id="140370" name="Line 82"/>
            <p:cNvSpPr>
              <a:spLocks noChangeShapeType="1"/>
            </p:cNvSpPr>
            <p:nvPr/>
          </p:nvSpPr>
          <p:spPr bwMode="auto">
            <a:xfrm flipH="1">
              <a:off x="2545" y="2887"/>
              <a:ext cx="200" cy="183"/>
            </a:xfrm>
            <a:prstGeom prst="line">
              <a:avLst/>
            </a:prstGeom>
            <a:noFill/>
            <a:ln w="25400">
              <a:solidFill>
                <a:srgbClr val="373737"/>
              </a:solidFill>
              <a:round/>
              <a:headEnd/>
              <a:tailEnd/>
            </a:ln>
          </p:spPr>
          <p:txBody>
            <a:bodyPr>
              <a:prstTxWarp prst="textNoShape">
                <a:avLst/>
              </a:prstTxWarp>
            </a:bodyPr>
            <a:lstStyle/>
            <a:p>
              <a:endParaRPr lang="en-US"/>
            </a:p>
          </p:txBody>
        </p:sp>
        <p:sp>
          <p:nvSpPr>
            <p:cNvPr id="140371" name="Line 83"/>
            <p:cNvSpPr>
              <a:spLocks noChangeShapeType="1"/>
            </p:cNvSpPr>
            <p:nvPr/>
          </p:nvSpPr>
          <p:spPr bwMode="auto">
            <a:xfrm flipH="1">
              <a:off x="2545" y="2887"/>
              <a:ext cx="200" cy="183"/>
            </a:xfrm>
            <a:prstGeom prst="line">
              <a:avLst/>
            </a:prstGeom>
            <a:noFill/>
            <a:ln w="25400">
              <a:solidFill>
                <a:srgbClr val="393939"/>
              </a:solidFill>
              <a:round/>
              <a:headEnd/>
              <a:tailEnd/>
            </a:ln>
          </p:spPr>
          <p:txBody>
            <a:bodyPr>
              <a:prstTxWarp prst="textNoShape">
                <a:avLst/>
              </a:prstTxWarp>
            </a:bodyPr>
            <a:lstStyle/>
            <a:p>
              <a:endParaRPr lang="en-US"/>
            </a:p>
          </p:txBody>
        </p:sp>
        <p:sp>
          <p:nvSpPr>
            <p:cNvPr id="140372" name="Line 84"/>
            <p:cNvSpPr>
              <a:spLocks noChangeShapeType="1"/>
            </p:cNvSpPr>
            <p:nvPr/>
          </p:nvSpPr>
          <p:spPr bwMode="auto">
            <a:xfrm flipH="1">
              <a:off x="2561" y="2887"/>
              <a:ext cx="200" cy="183"/>
            </a:xfrm>
            <a:prstGeom prst="line">
              <a:avLst/>
            </a:prstGeom>
            <a:noFill/>
            <a:ln w="25400">
              <a:solidFill>
                <a:srgbClr val="3B3B3B"/>
              </a:solidFill>
              <a:round/>
              <a:headEnd/>
              <a:tailEnd/>
            </a:ln>
          </p:spPr>
          <p:txBody>
            <a:bodyPr>
              <a:prstTxWarp prst="textNoShape">
                <a:avLst/>
              </a:prstTxWarp>
            </a:bodyPr>
            <a:lstStyle/>
            <a:p>
              <a:endParaRPr lang="en-US"/>
            </a:p>
          </p:txBody>
        </p:sp>
        <p:sp>
          <p:nvSpPr>
            <p:cNvPr id="140373" name="Line 85"/>
            <p:cNvSpPr>
              <a:spLocks noChangeShapeType="1"/>
            </p:cNvSpPr>
            <p:nvPr/>
          </p:nvSpPr>
          <p:spPr bwMode="auto">
            <a:xfrm flipH="1">
              <a:off x="2576" y="2887"/>
              <a:ext cx="200" cy="183"/>
            </a:xfrm>
            <a:prstGeom prst="line">
              <a:avLst/>
            </a:prstGeom>
            <a:noFill/>
            <a:ln w="25400">
              <a:solidFill>
                <a:srgbClr val="3D3D3D"/>
              </a:solidFill>
              <a:round/>
              <a:headEnd/>
              <a:tailEnd/>
            </a:ln>
          </p:spPr>
          <p:txBody>
            <a:bodyPr>
              <a:prstTxWarp prst="textNoShape">
                <a:avLst/>
              </a:prstTxWarp>
            </a:bodyPr>
            <a:lstStyle/>
            <a:p>
              <a:endParaRPr lang="en-US"/>
            </a:p>
          </p:txBody>
        </p:sp>
        <p:sp>
          <p:nvSpPr>
            <p:cNvPr id="140374" name="Line 86"/>
            <p:cNvSpPr>
              <a:spLocks noChangeShapeType="1"/>
            </p:cNvSpPr>
            <p:nvPr/>
          </p:nvSpPr>
          <p:spPr bwMode="auto">
            <a:xfrm flipH="1">
              <a:off x="2583" y="2887"/>
              <a:ext cx="200" cy="183"/>
            </a:xfrm>
            <a:prstGeom prst="line">
              <a:avLst/>
            </a:prstGeom>
            <a:noFill/>
            <a:ln w="25400">
              <a:solidFill>
                <a:srgbClr val="3F3F3F"/>
              </a:solidFill>
              <a:round/>
              <a:headEnd/>
              <a:tailEnd/>
            </a:ln>
          </p:spPr>
          <p:txBody>
            <a:bodyPr>
              <a:prstTxWarp prst="textNoShape">
                <a:avLst/>
              </a:prstTxWarp>
            </a:bodyPr>
            <a:lstStyle/>
            <a:p>
              <a:endParaRPr lang="en-US"/>
            </a:p>
          </p:txBody>
        </p:sp>
        <p:sp>
          <p:nvSpPr>
            <p:cNvPr id="140375" name="Line 87"/>
            <p:cNvSpPr>
              <a:spLocks noChangeShapeType="1"/>
            </p:cNvSpPr>
            <p:nvPr/>
          </p:nvSpPr>
          <p:spPr bwMode="auto">
            <a:xfrm flipH="1">
              <a:off x="2591" y="2887"/>
              <a:ext cx="200" cy="183"/>
            </a:xfrm>
            <a:prstGeom prst="line">
              <a:avLst/>
            </a:prstGeom>
            <a:noFill/>
            <a:ln w="25400">
              <a:solidFill>
                <a:srgbClr val="414141"/>
              </a:solidFill>
              <a:round/>
              <a:headEnd/>
              <a:tailEnd/>
            </a:ln>
          </p:spPr>
          <p:txBody>
            <a:bodyPr>
              <a:prstTxWarp prst="textNoShape">
                <a:avLst/>
              </a:prstTxWarp>
            </a:bodyPr>
            <a:lstStyle/>
            <a:p>
              <a:endParaRPr lang="en-US"/>
            </a:p>
          </p:txBody>
        </p:sp>
        <p:sp>
          <p:nvSpPr>
            <p:cNvPr id="140376" name="Line 88"/>
            <p:cNvSpPr>
              <a:spLocks noChangeShapeType="1"/>
            </p:cNvSpPr>
            <p:nvPr/>
          </p:nvSpPr>
          <p:spPr bwMode="auto">
            <a:xfrm flipH="1">
              <a:off x="2606" y="2887"/>
              <a:ext cx="200" cy="183"/>
            </a:xfrm>
            <a:prstGeom prst="line">
              <a:avLst/>
            </a:prstGeom>
            <a:noFill/>
            <a:ln w="25400">
              <a:solidFill>
                <a:srgbClr val="434343"/>
              </a:solidFill>
              <a:round/>
              <a:headEnd/>
              <a:tailEnd/>
            </a:ln>
          </p:spPr>
          <p:txBody>
            <a:bodyPr>
              <a:prstTxWarp prst="textNoShape">
                <a:avLst/>
              </a:prstTxWarp>
            </a:bodyPr>
            <a:lstStyle/>
            <a:p>
              <a:endParaRPr lang="en-US"/>
            </a:p>
          </p:txBody>
        </p:sp>
        <p:sp>
          <p:nvSpPr>
            <p:cNvPr id="140377" name="Line 89"/>
            <p:cNvSpPr>
              <a:spLocks noChangeShapeType="1"/>
            </p:cNvSpPr>
            <p:nvPr/>
          </p:nvSpPr>
          <p:spPr bwMode="auto">
            <a:xfrm flipH="1">
              <a:off x="2622" y="2887"/>
              <a:ext cx="200" cy="183"/>
            </a:xfrm>
            <a:prstGeom prst="line">
              <a:avLst/>
            </a:prstGeom>
            <a:noFill/>
            <a:ln w="25400">
              <a:solidFill>
                <a:srgbClr val="454545"/>
              </a:solidFill>
              <a:round/>
              <a:headEnd/>
              <a:tailEnd/>
            </a:ln>
          </p:spPr>
          <p:txBody>
            <a:bodyPr>
              <a:prstTxWarp prst="textNoShape">
                <a:avLst/>
              </a:prstTxWarp>
            </a:bodyPr>
            <a:lstStyle/>
            <a:p>
              <a:endParaRPr lang="en-US"/>
            </a:p>
          </p:txBody>
        </p:sp>
        <p:sp>
          <p:nvSpPr>
            <p:cNvPr id="140378" name="Line 90"/>
            <p:cNvSpPr>
              <a:spLocks noChangeShapeType="1"/>
            </p:cNvSpPr>
            <p:nvPr/>
          </p:nvSpPr>
          <p:spPr bwMode="auto">
            <a:xfrm flipH="1">
              <a:off x="2622" y="2887"/>
              <a:ext cx="200" cy="183"/>
            </a:xfrm>
            <a:prstGeom prst="line">
              <a:avLst/>
            </a:prstGeom>
            <a:noFill/>
            <a:ln w="25400">
              <a:solidFill>
                <a:srgbClr val="474747"/>
              </a:solidFill>
              <a:round/>
              <a:headEnd/>
              <a:tailEnd/>
            </a:ln>
          </p:spPr>
          <p:txBody>
            <a:bodyPr>
              <a:prstTxWarp prst="textNoShape">
                <a:avLst/>
              </a:prstTxWarp>
            </a:bodyPr>
            <a:lstStyle/>
            <a:p>
              <a:endParaRPr lang="en-US"/>
            </a:p>
          </p:txBody>
        </p:sp>
        <p:sp>
          <p:nvSpPr>
            <p:cNvPr id="140379" name="Line 91"/>
            <p:cNvSpPr>
              <a:spLocks noChangeShapeType="1"/>
            </p:cNvSpPr>
            <p:nvPr/>
          </p:nvSpPr>
          <p:spPr bwMode="auto">
            <a:xfrm flipH="1">
              <a:off x="2638" y="2887"/>
              <a:ext cx="200" cy="183"/>
            </a:xfrm>
            <a:prstGeom prst="line">
              <a:avLst/>
            </a:prstGeom>
            <a:noFill/>
            <a:ln w="25400">
              <a:solidFill>
                <a:srgbClr val="494949"/>
              </a:solidFill>
              <a:round/>
              <a:headEnd/>
              <a:tailEnd/>
            </a:ln>
          </p:spPr>
          <p:txBody>
            <a:bodyPr>
              <a:prstTxWarp prst="textNoShape">
                <a:avLst/>
              </a:prstTxWarp>
            </a:bodyPr>
            <a:lstStyle/>
            <a:p>
              <a:endParaRPr lang="en-US"/>
            </a:p>
          </p:txBody>
        </p:sp>
        <p:sp>
          <p:nvSpPr>
            <p:cNvPr id="140380" name="Line 92"/>
            <p:cNvSpPr>
              <a:spLocks noChangeShapeType="1"/>
            </p:cNvSpPr>
            <p:nvPr/>
          </p:nvSpPr>
          <p:spPr bwMode="auto">
            <a:xfrm flipH="1">
              <a:off x="2654" y="2887"/>
              <a:ext cx="200" cy="183"/>
            </a:xfrm>
            <a:prstGeom prst="line">
              <a:avLst/>
            </a:prstGeom>
            <a:noFill/>
            <a:ln w="25400">
              <a:solidFill>
                <a:srgbClr val="4B4B4B"/>
              </a:solidFill>
              <a:round/>
              <a:headEnd/>
              <a:tailEnd/>
            </a:ln>
          </p:spPr>
          <p:txBody>
            <a:bodyPr>
              <a:prstTxWarp prst="textNoShape">
                <a:avLst/>
              </a:prstTxWarp>
            </a:bodyPr>
            <a:lstStyle/>
            <a:p>
              <a:endParaRPr lang="en-US"/>
            </a:p>
          </p:txBody>
        </p:sp>
        <p:sp>
          <p:nvSpPr>
            <p:cNvPr id="140381" name="Line 93"/>
            <p:cNvSpPr>
              <a:spLocks noChangeShapeType="1"/>
            </p:cNvSpPr>
            <p:nvPr/>
          </p:nvSpPr>
          <p:spPr bwMode="auto">
            <a:xfrm flipH="1">
              <a:off x="2661" y="2887"/>
              <a:ext cx="200" cy="183"/>
            </a:xfrm>
            <a:prstGeom prst="line">
              <a:avLst/>
            </a:prstGeom>
            <a:noFill/>
            <a:ln w="25400">
              <a:solidFill>
                <a:srgbClr val="4D4D4D"/>
              </a:solidFill>
              <a:round/>
              <a:headEnd/>
              <a:tailEnd/>
            </a:ln>
          </p:spPr>
          <p:txBody>
            <a:bodyPr>
              <a:prstTxWarp prst="textNoShape">
                <a:avLst/>
              </a:prstTxWarp>
            </a:bodyPr>
            <a:lstStyle/>
            <a:p>
              <a:endParaRPr lang="en-US"/>
            </a:p>
          </p:txBody>
        </p:sp>
        <p:sp>
          <p:nvSpPr>
            <p:cNvPr id="140382" name="Line 94"/>
            <p:cNvSpPr>
              <a:spLocks noChangeShapeType="1"/>
            </p:cNvSpPr>
            <p:nvPr/>
          </p:nvSpPr>
          <p:spPr bwMode="auto">
            <a:xfrm flipH="1">
              <a:off x="2688" y="2880"/>
              <a:ext cx="200" cy="183"/>
            </a:xfrm>
            <a:prstGeom prst="line">
              <a:avLst/>
            </a:prstGeom>
            <a:noFill/>
            <a:ln w="25400">
              <a:solidFill>
                <a:srgbClr val="4F4F4F"/>
              </a:solidFill>
              <a:round/>
              <a:headEnd/>
              <a:tailEnd/>
            </a:ln>
          </p:spPr>
          <p:txBody>
            <a:bodyPr>
              <a:prstTxWarp prst="textNoShape">
                <a:avLst/>
              </a:prstTxWarp>
            </a:bodyPr>
            <a:lstStyle/>
            <a:p>
              <a:endParaRPr lang="en-US"/>
            </a:p>
          </p:txBody>
        </p:sp>
        <p:sp>
          <p:nvSpPr>
            <p:cNvPr id="140383" name="Line 95"/>
            <p:cNvSpPr>
              <a:spLocks noChangeShapeType="1"/>
            </p:cNvSpPr>
            <p:nvPr/>
          </p:nvSpPr>
          <p:spPr bwMode="auto">
            <a:xfrm flipH="1">
              <a:off x="2684" y="2887"/>
              <a:ext cx="200" cy="183"/>
            </a:xfrm>
            <a:prstGeom prst="line">
              <a:avLst/>
            </a:prstGeom>
            <a:noFill/>
            <a:ln w="25400">
              <a:solidFill>
                <a:srgbClr val="515151"/>
              </a:solidFill>
              <a:round/>
              <a:headEnd/>
              <a:tailEnd/>
            </a:ln>
          </p:spPr>
          <p:txBody>
            <a:bodyPr>
              <a:prstTxWarp prst="textNoShape">
                <a:avLst/>
              </a:prstTxWarp>
            </a:bodyPr>
            <a:lstStyle/>
            <a:p>
              <a:endParaRPr lang="en-US"/>
            </a:p>
          </p:txBody>
        </p:sp>
        <p:sp>
          <p:nvSpPr>
            <p:cNvPr id="140384" name="Line 96"/>
            <p:cNvSpPr>
              <a:spLocks noChangeShapeType="1"/>
            </p:cNvSpPr>
            <p:nvPr/>
          </p:nvSpPr>
          <p:spPr bwMode="auto">
            <a:xfrm flipH="1">
              <a:off x="2692" y="2887"/>
              <a:ext cx="200" cy="183"/>
            </a:xfrm>
            <a:prstGeom prst="line">
              <a:avLst/>
            </a:prstGeom>
            <a:noFill/>
            <a:ln w="25400">
              <a:solidFill>
                <a:srgbClr val="535353"/>
              </a:solidFill>
              <a:round/>
              <a:headEnd/>
              <a:tailEnd/>
            </a:ln>
          </p:spPr>
          <p:txBody>
            <a:bodyPr>
              <a:prstTxWarp prst="textNoShape">
                <a:avLst/>
              </a:prstTxWarp>
            </a:bodyPr>
            <a:lstStyle/>
            <a:p>
              <a:endParaRPr lang="en-US"/>
            </a:p>
          </p:txBody>
        </p:sp>
        <p:sp>
          <p:nvSpPr>
            <p:cNvPr id="140385" name="Line 97"/>
            <p:cNvSpPr>
              <a:spLocks noChangeShapeType="1"/>
            </p:cNvSpPr>
            <p:nvPr/>
          </p:nvSpPr>
          <p:spPr bwMode="auto">
            <a:xfrm flipH="1">
              <a:off x="2700" y="2887"/>
              <a:ext cx="200" cy="183"/>
            </a:xfrm>
            <a:prstGeom prst="line">
              <a:avLst/>
            </a:prstGeom>
            <a:noFill/>
            <a:ln w="25400">
              <a:solidFill>
                <a:srgbClr val="565656"/>
              </a:solidFill>
              <a:round/>
              <a:headEnd/>
              <a:tailEnd/>
            </a:ln>
          </p:spPr>
          <p:txBody>
            <a:bodyPr>
              <a:prstTxWarp prst="textNoShape">
                <a:avLst/>
              </a:prstTxWarp>
            </a:bodyPr>
            <a:lstStyle/>
            <a:p>
              <a:endParaRPr lang="en-US"/>
            </a:p>
          </p:txBody>
        </p:sp>
        <p:sp>
          <p:nvSpPr>
            <p:cNvPr id="140386" name="Line 98"/>
            <p:cNvSpPr>
              <a:spLocks noChangeShapeType="1"/>
            </p:cNvSpPr>
            <p:nvPr/>
          </p:nvSpPr>
          <p:spPr bwMode="auto">
            <a:xfrm flipH="1">
              <a:off x="2716" y="2887"/>
              <a:ext cx="200" cy="183"/>
            </a:xfrm>
            <a:prstGeom prst="line">
              <a:avLst/>
            </a:prstGeom>
            <a:noFill/>
            <a:ln w="25400">
              <a:solidFill>
                <a:srgbClr val="585858"/>
              </a:solidFill>
              <a:round/>
              <a:headEnd/>
              <a:tailEnd/>
            </a:ln>
          </p:spPr>
          <p:txBody>
            <a:bodyPr>
              <a:prstTxWarp prst="textNoShape">
                <a:avLst/>
              </a:prstTxWarp>
            </a:bodyPr>
            <a:lstStyle/>
            <a:p>
              <a:endParaRPr lang="en-US"/>
            </a:p>
          </p:txBody>
        </p:sp>
        <p:sp>
          <p:nvSpPr>
            <p:cNvPr id="140387" name="Line 99"/>
            <p:cNvSpPr>
              <a:spLocks noChangeShapeType="1"/>
            </p:cNvSpPr>
            <p:nvPr/>
          </p:nvSpPr>
          <p:spPr bwMode="auto">
            <a:xfrm flipH="1">
              <a:off x="2731" y="2887"/>
              <a:ext cx="200" cy="183"/>
            </a:xfrm>
            <a:prstGeom prst="line">
              <a:avLst/>
            </a:prstGeom>
            <a:noFill/>
            <a:ln w="25400">
              <a:solidFill>
                <a:srgbClr val="5A5A5A"/>
              </a:solidFill>
              <a:round/>
              <a:headEnd/>
              <a:tailEnd/>
            </a:ln>
          </p:spPr>
          <p:txBody>
            <a:bodyPr>
              <a:prstTxWarp prst="textNoShape">
                <a:avLst/>
              </a:prstTxWarp>
            </a:bodyPr>
            <a:lstStyle/>
            <a:p>
              <a:endParaRPr lang="en-US"/>
            </a:p>
          </p:txBody>
        </p:sp>
        <p:sp>
          <p:nvSpPr>
            <p:cNvPr id="140388" name="Line 100"/>
            <p:cNvSpPr>
              <a:spLocks noChangeShapeType="1"/>
            </p:cNvSpPr>
            <p:nvPr/>
          </p:nvSpPr>
          <p:spPr bwMode="auto">
            <a:xfrm flipH="1">
              <a:off x="2739" y="2887"/>
              <a:ext cx="200" cy="183"/>
            </a:xfrm>
            <a:prstGeom prst="line">
              <a:avLst/>
            </a:prstGeom>
            <a:noFill/>
            <a:ln w="25400">
              <a:solidFill>
                <a:srgbClr val="5C5C5C"/>
              </a:solidFill>
              <a:round/>
              <a:headEnd/>
              <a:tailEnd/>
            </a:ln>
          </p:spPr>
          <p:txBody>
            <a:bodyPr>
              <a:prstTxWarp prst="textNoShape">
                <a:avLst/>
              </a:prstTxWarp>
            </a:bodyPr>
            <a:lstStyle/>
            <a:p>
              <a:endParaRPr lang="en-US"/>
            </a:p>
          </p:txBody>
        </p:sp>
        <p:sp>
          <p:nvSpPr>
            <p:cNvPr id="140389" name="Line 101"/>
            <p:cNvSpPr>
              <a:spLocks noChangeShapeType="1"/>
            </p:cNvSpPr>
            <p:nvPr/>
          </p:nvSpPr>
          <p:spPr bwMode="auto">
            <a:xfrm flipH="1">
              <a:off x="2747" y="2887"/>
              <a:ext cx="200" cy="183"/>
            </a:xfrm>
            <a:prstGeom prst="line">
              <a:avLst/>
            </a:prstGeom>
            <a:noFill/>
            <a:ln w="25400">
              <a:solidFill>
                <a:srgbClr val="5E5E5E"/>
              </a:solidFill>
              <a:round/>
              <a:headEnd/>
              <a:tailEnd/>
            </a:ln>
          </p:spPr>
          <p:txBody>
            <a:bodyPr>
              <a:prstTxWarp prst="textNoShape">
                <a:avLst/>
              </a:prstTxWarp>
            </a:bodyPr>
            <a:lstStyle/>
            <a:p>
              <a:endParaRPr lang="en-US"/>
            </a:p>
          </p:txBody>
        </p:sp>
        <p:sp>
          <p:nvSpPr>
            <p:cNvPr id="140390" name="Line 102"/>
            <p:cNvSpPr>
              <a:spLocks noChangeShapeType="1"/>
            </p:cNvSpPr>
            <p:nvPr/>
          </p:nvSpPr>
          <p:spPr bwMode="auto">
            <a:xfrm flipH="1">
              <a:off x="2763" y="2887"/>
              <a:ext cx="200" cy="183"/>
            </a:xfrm>
            <a:prstGeom prst="line">
              <a:avLst/>
            </a:prstGeom>
            <a:noFill/>
            <a:ln w="25400">
              <a:solidFill>
                <a:srgbClr val="606060"/>
              </a:solidFill>
              <a:round/>
              <a:headEnd/>
              <a:tailEnd/>
            </a:ln>
          </p:spPr>
          <p:txBody>
            <a:bodyPr>
              <a:prstTxWarp prst="textNoShape">
                <a:avLst/>
              </a:prstTxWarp>
            </a:bodyPr>
            <a:lstStyle/>
            <a:p>
              <a:endParaRPr lang="en-US"/>
            </a:p>
          </p:txBody>
        </p:sp>
        <p:sp>
          <p:nvSpPr>
            <p:cNvPr id="140391" name="Line 103"/>
            <p:cNvSpPr>
              <a:spLocks noChangeShapeType="1"/>
            </p:cNvSpPr>
            <p:nvPr/>
          </p:nvSpPr>
          <p:spPr bwMode="auto">
            <a:xfrm flipH="1">
              <a:off x="2771" y="2887"/>
              <a:ext cx="200" cy="183"/>
            </a:xfrm>
            <a:prstGeom prst="line">
              <a:avLst/>
            </a:prstGeom>
            <a:noFill/>
            <a:ln w="25400">
              <a:solidFill>
                <a:srgbClr val="626262"/>
              </a:solidFill>
              <a:round/>
              <a:headEnd/>
              <a:tailEnd/>
            </a:ln>
          </p:spPr>
          <p:txBody>
            <a:bodyPr>
              <a:prstTxWarp prst="textNoShape">
                <a:avLst/>
              </a:prstTxWarp>
            </a:bodyPr>
            <a:lstStyle/>
            <a:p>
              <a:endParaRPr lang="en-US"/>
            </a:p>
          </p:txBody>
        </p:sp>
        <p:sp>
          <p:nvSpPr>
            <p:cNvPr id="140392" name="Line 104"/>
            <p:cNvSpPr>
              <a:spLocks noChangeShapeType="1"/>
            </p:cNvSpPr>
            <p:nvPr/>
          </p:nvSpPr>
          <p:spPr bwMode="auto">
            <a:xfrm flipH="1">
              <a:off x="2778" y="2887"/>
              <a:ext cx="200" cy="183"/>
            </a:xfrm>
            <a:prstGeom prst="line">
              <a:avLst/>
            </a:prstGeom>
            <a:noFill/>
            <a:ln w="25400">
              <a:solidFill>
                <a:srgbClr val="646464"/>
              </a:solidFill>
              <a:round/>
              <a:headEnd/>
              <a:tailEnd/>
            </a:ln>
          </p:spPr>
          <p:txBody>
            <a:bodyPr>
              <a:prstTxWarp prst="textNoShape">
                <a:avLst/>
              </a:prstTxWarp>
            </a:bodyPr>
            <a:lstStyle/>
            <a:p>
              <a:endParaRPr lang="en-US"/>
            </a:p>
          </p:txBody>
        </p:sp>
        <p:sp>
          <p:nvSpPr>
            <p:cNvPr id="140393" name="Line 105"/>
            <p:cNvSpPr>
              <a:spLocks noChangeShapeType="1"/>
            </p:cNvSpPr>
            <p:nvPr/>
          </p:nvSpPr>
          <p:spPr bwMode="auto">
            <a:xfrm flipH="1">
              <a:off x="2793" y="2887"/>
              <a:ext cx="200" cy="183"/>
            </a:xfrm>
            <a:prstGeom prst="line">
              <a:avLst/>
            </a:prstGeom>
            <a:noFill/>
            <a:ln w="25400">
              <a:solidFill>
                <a:srgbClr val="666666"/>
              </a:solidFill>
              <a:round/>
              <a:headEnd/>
              <a:tailEnd/>
            </a:ln>
          </p:spPr>
          <p:txBody>
            <a:bodyPr>
              <a:prstTxWarp prst="textNoShape">
                <a:avLst/>
              </a:prstTxWarp>
            </a:bodyPr>
            <a:lstStyle/>
            <a:p>
              <a:endParaRPr lang="en-US"/>
            </a:p>
          </p:txBody>
        </p:sp>
        <p:sp>
          <p:nvSpPr>
            <p:cNvPr id="140394" name="Line 106"/>
            <p:cNvSpPr>
              <a:spLocks noChangeShapeType="1"/>
            </p:cNvSpPr>
            <p:nvPr/>
          </p:nvSpPr>
          <p:spPr bwMode="auto">
            <a:xfrm flipH="1">
              <a:off x="2809" y="2887"/>
              <a:ext cx="200" cy="183"/>
            </a:xfrm>
            <a:prstGeom prst="line">
              <a:avLst/>
            </a:prstGeom>
            <a:noFill/>
            <a:ln w="25400">
              <a:solidFill>
                <a:srgbClr val="686868"/>
              </a:solidFill>
              <a:round/>
              <a:headEnd/>
              <a:tailEnd/>
            </a:ln>
          </p:spPr>
          <p:txBody>
            <a:bodyPr>
              <a:prstTxWarp prst="textNoShape">
                <a:avLst/>
              </a:prstTxWarp>
            </a:bodyPr>
            <a:lstStyle/>
            <a:p>
              <a:endParaRPr lang="en-US"/>
            </a:p>
          </p:txBody>
        </p:sp>
        <p:sp>
          <p:nvSpPr>
            <p:cNvPr id="140395" name="Line 107"/>
            <p:cNvSpPr>
              <a:spLocks noChangeShapeType="1"/>
            </p:cNvSpPr>
            <p:nvPr/>
          </p:nvSpPr>
          <p:spPr bwMode="auto">
            <a:xfrm flipH="1">
              <a:off x="2817" y="2887"/>
              <a:ext cx="200" cy="183"/>
            </a:xfrm>
            <a:prstGeom prst="line">
              <a:avLst/>
            </a:prstGeom>
            <a:noFill/>
            <a:ln w="25400">
              <a:solidFill>
                <a:srgbClr val="6A6A6A"/>
              </a:solidFill>
              <a:round/>
              <a:headEnd/>
              <a:tailEnd/>
            </a:ln>
          </p:spPr>
          <p:txBody>
            <a:bodyPr>
              <a:prstTxWarp prst="textNoShape">
                <a:avLst/>
              </a:prstTxWarp>
            </a:bodyPr>
            <a:lstStyle/>
            <a:p>
              <a:endParaRPr lang="en-US"/>
            </a:p>
          </p:txBody>
        </p:sp>
        <p:sp>
          <p:nvSpPr>
            <p:cNvPr id="140396" name="Line 108"/>
            <p:cNvSpPr>
              <a:spLocks noChangeShapeType="1"/>
            </p:cNvSpPr>
            <p:nvPr/>
          </p:nvSpPr>
          <p:spPr bwMode="auto">
            <a:xfrm flipH="1">
              <a:off x="2825" y="2887"/>
              <a:ext cx="200" cy="183"/>
            </a:xfrm>
            <a:prstGeom prst="line">
              <a:avLst/>
            </a:prstGeom>
            <a:noFill/>
            <a:ln w="25400">
              <a:solidFill>
                <a:srgbClr val="6C6C6C"/>
              </a:solidFill>
              <a:round/>
              <a:headEnd/>
              <a:tailEnd/>
            </a:ln>
          </p:spPr>
          <p:txBody>
            <a:bodyPr>
              <a:prstTxWarp prst="textNoShape">
                <a:avLst/>
              </a:prstTxWarp>
            </a:bodyPr>
            <a:lstStyle/>
            <a:p>
              <a:endParaRPr lang="en-US"/>
            </a:p>
          </p:txBody>
        </p:sp>
        <p:sp>
          <p:nvSpPr>
            <p:cNvPr id="140397" name="Line 109"/>
            <p:cNvSpPr>
              <a:spLocks noChangeShapeType="1"/>
            </p:cNvSpPr>
            <p:nvPr/>
          </p:nvSpPr>
          <p:spPr bwMode="auto">
            <a:xfrm flipH="1">
              <a:off x="2840" y="2887"/>
              <a:ext cx="200" cy="183"/>
            </a:xfrm>
            <a:prstGeom prst="line">
              <a:avLst/>
            </a:prstGeom>
            <a:noFill/>
            <a:ln w="25400">
              <a:solidFill>
                <a:srgbClr val="6E6E6E"/>
              </a:solidFill>
              <a:round/>
              <a:headEnd/>
              <a:tailEnd/>
            </a:ln>
          </p:spPr>
          <p:txBody>
            <a:bodyPr>
              <a:prstTxWarp prst="textNoShape">
                <a:avLst/>
              </a:prstTxWarp>
            </a:bodyPr>
            <a:lstStyle/>
            <a:p>
              <a:endParaRPr lang="en-US"/>
            </a:p>
          </p:txBody>
        </p:sp>
        <p:sp>
          <p:nvSpPr>
            <p:cNvPr id="140398" name="Line 110"/>
            <p:cNvSpPr>
              <a:spLocks noChangeShapeType="1"/>
            </p:cNvSpPr>
            <p:nvPr/>
          </p:nvSpPr>
          <p:spPr bwMode="auto">
            <a:xfrm flipH="1">
              <a:off x="2848" y="2887"/>
              <a:ext cx="200" cy="183"/>
            </a:xfrm>
            <a:prstGeom prst="line">
              <a:avLst/>
            </a:prstGeom>
            <a:noFill/>
            <a:ln w="25400">
              <a:solidFill>
                <a:srgbClr val="707070"/>
              </a:solidFill>
              <a:round/>
              <a:headEnd/>
              <a:tailEnd/>
            </a:ln>
          </p:spPr>
          <p:txBody>
            <a:bodyPr>
              <a:prstTxWarp prst="textNoShape">
                <a:avLst/>
              </a:prstTxWarp>
            </a:bodyPr>
            <a:lstStyle/>
            <a:p>
              <a:endParaRPr lang="en-US"/>
            </a:p>
          </p:txBody>
        </p:sp>
        <p:sp>
          <p:nvSpPr>
            <p:cNvPr id="140399" name="Line 111"/>
            <p:cNvSpPr>
              <a:spLocks noChangeShapeType="1"/>
            </p:cNvSpPr>
            <p:nvPr/>
          </p:nvSpPr>
          <p:spPr bwMode="auto">
            <a:xfrm flipH="1">
              <a:off x="2856" y="2887"/>
              <a:ext cx="200" cy="183"/>
            </a:xfrm>
            <a:prstGeom prst="line">
              <a:avLst/>
            </a:prstGeom>
            <a:noFill/>
            <a:ln w="25400">
              <a:solidFill>
                <a:srgbClr val="727272"/>
              </a:solidFill>
              <a:round/>
              <a:headEnd/>
              <a:tailEnd/>
            </a:ln>
          </p:spPr>
          <p:txBody>
            <a:bodyPr>
              <a:prstTxWarp prst="textNoShape">
                <a:avLst/>
              </a:prstTxWarp>
            </a:bodyPr>
            <a:lstStyle/>
            <a:p>
              <a:endParaRPr lang="en-US"/>
            </a:p>
          </p:txBody>
        </p:sp>
        <p:sp>
          <p:nvSpPr>
            <p:cNvPr id="140400" name="Line 112"/>
            <p:cNvSpPr>
              <a:spLocks noChangeShapeType="1"/>
            </p:cNvSpPr>
            <p:nvPr/>
          </p:nvSpPr>
          <p:spPr bwMode="auto">
            <a:xfrm flipH="1">
              <a:off x="2871" y="2887"/>
              <a:ext cx="200" cy="183"/>
            </a:xfrm>
            <a:prstGeom prst="line">
              <a:avLst/>
            </a:prstGeom>
            <a:noFill/>
            <a:ln w="25400">
              <a:solidFill>
                <a:srgbClr val="747474"/>
              </a:solidFill>
              <a:round/>
              <a:headEnd/>
              <a:tailEnd/>
            </a:ln>
          </p:spPr>
          <p:txBody>
            <a:bodyPr>
              <a:prstTxWarp prst="textNoShape">
                <a:avLst/>
              </a:prstTxWarp>
            </a:bodyPr>
            <a:lstStyle/>
            <a:p>
              <a:endParaRPr lang="en-US"/>
            </a:p>
          </p:txBody>
        </p:sp>
        <p:sp>
          <p:nvSpPr>
            <p:cNvPr id="140401" name="Line 113"/>
            <p:cNvSpPr>
              <a:spLocks noChangeShapeType="1"/>
            </p:cNvSpPr>
            <p:nvPr/>
          </p:nvSpPr>
          <p:spPr bwMode="auto">
            <a:xfrm flipH="1">
              <a:off x="2879" y="2887"/>
              <a:ext cx="200" cy="183"/>
            </a:xfrm>
            <a:prstGeom prst="line">
              <a:avLst/>
            </a:prstGeom>
            <a:noFill/>
            <a:ln w="25400">
              <a:solidFill>
                <a:srgbClr val="767676"/>
              </a:solidFill>
              <a:round/>
              <a:headEnd/>
              <a:tailEnd/>
            </a:ln>
          </p:spPr>
          <p:txBody>
            <a:bodyPr>
              <a:prstTxWarp prst="textNoShape">
                <a:avLst/>
              </a:prstTxWarp>
            </a:bodyPr>
            <a:lstStyle/>
            <a:p>
              <a:endParaRPr lang="en-US"/>
            </a:p>
          </p:txBody>
        </p:sp>
        <p:sp>
          <p:nvSpPr>
            <p:cNvPr id="140402" name="Line 114"/>
            <p:cNvSpPr>
              <a:spLocks noChangeShapeType="1"/>
            </p:cNvSpPr>
            <p:nvPr/>
          </p:nvSpPr>
          <p:spPr bwMode="auto">
            <a:xfrm flipH="1">
              <a:off x="2895" y="2887"/>
              <a:ext cx="200" cy="183"/>
            </a:xfrm>
            <a:prstGeom prst="line">
              <a:avLst/>
            </a:prstGeom>
            <a:noFill/>
            <a:ln w="25400">
              <a:solidFill>
                <a:srgbClr val="787878"/>
              </a:solidFill>
              <a:round/>
              <a:headEnd/>
              <a:tailEnd/>
            </a:ln>
          </p:spPr>
          <p:txBody>
            <a:bodyPr>
              <a:prstTxWarp prst="textNoShape">
                <a:avLst/>
              </a:prstTxWarp>
            </a:bodyPr>
            <a:lstStyle/>
            <a:p>
              <a:endParaRPr lang="en-US"/>
            </a:p>
          </p:txBody>
        </p:sp>
        <p:sp>
          <p:nvSpPr>
            <p:cNvPr id="140403" name="Line 115"/>
            <p:cNvSpPr>
              <a:spLocks noChangeShapeType="1"/>
            </p:cNvSpPr>
            <p:nvPr/>
          </p:nvSpPr>
          <p:spPr bwMode="auto">
            <a:xfrm flipH="1">
              <a:off x="2903" y="2887"/>
              <a:ext cx="200" cy="183"/>
            </a:xfrm>
            <a:prstGeom prst="line">
              <a:avLst/>
            </a:prstGeom>
            <a:noFill/>
            <a:ln w="25400">
              <a:solidFill>
                <a:srgbClr val="7A7A7A"/>
              </a:solidFill>
              <a:round/>
              <a:headEnd/>
              <a:tailEnd/>
            </a:ln>
          </p:spPr>
          <p:txBody>
            <a:bodyPr>
              <a:prstTxWarp prst="textNoShape">
                <a:avLst/>
              </a:prstTxWarp>
            </a:bodyPr>
            <a:lstStyle/>
            <a:p>
              <a:endParaRPr lang="en-US"/>
            </a:p>
          </p:txBody>
        </p:sp>
        <p:sp>
          <p:nvSpPr>
            <p:cNvPr id="140404" name="Line 116"/>
            <p:cNvSpPr>
              <a:spLocks noChangeShapeType="1"/>
            </p:cNvSpPr>
            <p:nvPr/>
          </p:nvSpPr>
          <p:spPr bwMode="auto">
            <a:xfrm flipH="1">
              <a:off x="2917" y="2887"/>
              <a:ext cx="200" cy="183"/>
            </a:xfrm>
            <a:prstGeom prst="line">
              <a:avLst/>
            </a:prstGeom>
            <a:noFill/>
            <a:ln w="25400">
              <a:solidFill>
                <a:srgbClr val="7C7C7C"/>
              </a:solidFill>
              <a:round/>
              <a:headEnd/>
              <a:tailEnd/>
            </a:ln>
          </p:spPr>
          <p:txBody>
            <a:bodyPr>
              <a:prstTxWarp prst="textNoShape">
                <a:avLst/>
              </a:prstTxWarp>
            </a:bodyPr>
            <a:lstStyle/>
            <a:p>
              <a:endParaRPr lang="en-US"/>
            </a:p>
          </p:txBody>
        </p:sp>
        <p:sp>
          <p:nvSpPr>
            <p:cNvPr id="140405" name="Line 117"/>
            <p:cNvSpPr>
              <a:spLocks noChangeShapeType="1"/>
            </p:cNvSpPr>
            <p:nvPr/>
          </p:nvSpPr>
          <p:spPr bwMode="auto">
            <a:xfrm flipH="1">
              <a:off x="2925" y="2887"/>
              <a:ext cx="200" cy="183"/>
            </a:xfrm>
            <a:prstGeom prst="line">
              <a:avLst/>
            </a:prstGeom>
            <a:noFill/>
            <a:ln w="25400">
              <a:solidFill>
                <a:srgbClr val="7E7E7E"/>
              </a:solidFill>
              <a:round/>
              <a:headEnd/>
              <a:tailEnd/>
            </a:ln>
          </p:spPr>
          <p:txBody>
            <a:bodyPr>
              <a:prstTxWarp prst="textNoShape">
                <a:avLst/>
              </a:prstTxWarp>
            </a:bodyPr>
            <a:lstStyle/>
            <a:p>
              <a:endParaRPr lang="en-US"/>
            </a:p>
          </p:txBody>
        </p:sp>
        <p:sp>
          <p:nvSpPr>
            <p:cNvPr id="140406" name="Line 118"/>
            <p:cNvSpPr>
              <a:spLocks noChangeShapeType="1"/>
            </p:cNvSpPr>
            <p:nvPr/>
          </p:nvSpPr>
          <p:spPr bwMode="auto">
            <a:xfrm flipH="1">
              <a:off x="2933" y="2887"/>
              <a:ext cx="200" cy="183"/>
            </a:xfrm>
            <a:prstGeom prst="line">
              <a:avLst/>
            </a:prstGeom>
            <a:noFill/>
            <a:ln w="25400">
              <a:solidFill>
                <a:srgbClr val="818181"/>
              </a:solidFill>
              <a:round/>
              <a:headEnd/>
              <a:tailEnd/>
            </a:ln>
          </p:spPr>
          <p:txBody>
            <a:bodyPr>
              <a:prstTxWarp prst="textNoShape">
                <a:avLst/>
              </a:prstTxWarp>
            </a:bodyPr>
            <a:lstStyle/>
            <a:p>
              <a:endParaRPr lang="en-US"/>
            </a:p>
          </p:txBody>
        </p:sp>
        <p:sp>
          <p:nvSpPr>
            <p:cNvPr id="140407" name="Line 119"/>
            <p:cNvSpPr>
              <a:spLocks noChangeShapeType="1"/>
            </p:cNvSpPr>
            <p:nvPr/>
          </p:nvSpPr>
          <p:spPr bwMode="auto">
            <a:xfrm flipH="1">
              <a:off x="2949" y="2887"/>
              <a:ext cx="200" cy="183"/>
            </a:xfrm>
            <a:prstGeom prst="line">
              <a:avLst/>
            </a:prstGeom>
            <a:noFill/>
            <a:ln w="25400">
              <a:solidFill>
                <a:srgbClr val="838383"/>
              </a:solidFill>
              <a:round/>
              <a:headEnd/>
              <a:tailEnd/>
            </a:ln>
          </p:spPr>
          <p:txBody>
            <a:bodyPr>
              <a:prstTxWarp prst="textNoShape">
                <a:avLst/>
              </a:prstTxWarp>
            </a:bodyPr>
            <a:lstStyle/>
            <a:p>
              <a:endParaRPr lang="en-US"/>
            </a:p>
          </p:txBody>
        </p:sp>
        <p:sp>
          <p:nvSpPr>
            <p:cNvPr id="140408" name="Line 120"/>
            <p:cNvSpPr>
              <a:spLocks noChangeShapeType="1"/>
            </p:cNvSpPr>
            <p:nvPr/>
          </p:nvSpPr>
          <p:spPr bwMode="auto">
            <a:xfrm flipH="1">
              <a:off x="2957" y="2887"/>
              <a:ext cx="200" cy="183"/>
            </a:xfrm>
            <a:prstGeom prst="line">
              <a:avLst/>
            </a:prstGeom>
            <a:noFill/>
            <a:ln w="25400">
              <a:solidFill>
                <a:srgbClr val="858585"/>
              </a:solidFill>
              <a:round/>
              <a:headEnd/>
              <a:tailEnd/>
            </a:ln>
          </p:spPr>
          <p:txBody>
            <a:bodyPr>
              <a:prstTxWarp prst="textNoShape">
                <a:avLst/>
              </a:prstTxWarp>
            </a:bodyPr>
            <a:lstStyle/>
            <a:p>
              <a:endParaRPr lang="en-US"/>
            </a:p>
          </p:txBody>
        </p:sp>
        <p:sp>
          <p:nvSpPr>
            <p:cNvPr id="140409" name="Line 121"/>
            <p:cNvSpPr>
              <a:spLocks noChangeShapeType="1"/>
            </p:cNvSpPr>
            <p:nvPr/>
          </p:nvSpPr>
          <p:spPr bwMode="auto">
            <a:xfrm flipH="1">
              <a:off x="2973" y="2887"/>
              <a:ext cx="200" cy="183"/>
            </a:xfrm>
            <a:prstGeom prst="line">
              <a:avLst/>
            </a:prstGeom>
            <a:noFill/>
            <a:ln w="25400">
              <a:solidFill>
                <a:srgbClr val="878787"/>
              </a:solidFill>
              <a:round/>
              <a:headEnd/>
              <a:tailEnd/>
            </a:ln>
          </p:spPr>
          <p:txBody>
            <a:bodyPr>
              <a:prstTxWarp prst="textNoShape">
                <a:avLst/>
              </a:prstTxWarp>
            </a:bodyPr>
            <a:lstStyle/>
            <a:p>
              <a:endParaRPr lang="en-US"/>
            </a:p>
          </p:txBody>
        </p:sp>
        <p:sp>
          <p:nvSpPr>
            <p:cNvPr id="140410" name="Line 122"/>
            <p:cNvSpPr>
              <a:spLocks noChangeShapeType="1"/>
            </p:cNvSpPr>
            <p:nvPr/>
          </p:nvSpPr>
          <p:spPr bwMode="auto">
            <a:xfrm flipH="1">
              <a:off x="2980" y="2887"/>
              <a:ext cx="200" cy="183"/>
            </a:xfrm>
            <a:prstGeom prst="line">
              <a:avLst/>
            </a:prstGeom>
            <a:noFill/>
            <a:ln w="25400">
              <a:solidFill>
                <a:srgbClr val="898989"/>
              </a:solidFill>
              <a:round/>
              <a:headEnd/>
              <a:tailEnd/>
            </a:ln>
          </p:spPr>
          <p:txBody>
            <a:bodyPr>
              <a:prstTxWarp prst="textNoShape">
                <a:avLst/>
              </a:prstTxWarp>
            </a:bodyPr>
            <a:lstStyle/>
            <a:p>
              <a:endParaRPr lang="en-US"/>
            </a:p>
          </p:txBody>
        </p:sp>
        <p:sp>
          <p:nvSpPr>
            <p:cNvPr id="140411" name="Line 123"/>
            <p:cNvSpPr>
              <a:spLocks noChangeShapeType="1"/>
            </p:cNvSpPr>
            <p:nvPr/>
          </p:nvSpPr>
          <p:spPr bwMode="auto">
            <a:xfrm flipH="1">
              <a:off x="2995" y="2887"/>
              <a:ext cx="200" cy="183"/>
            </a:xfrm>
            <a:prstGeom prst="line">
              <a:avLst/>
            </a:prstGeom>
            <a:noFill/>
            <a:ln w="25400">
              <a:solidFill>
                <a:srgbClr val="8B8B8B"/>
              </a:solidFill>
              <a:round/>
              <a:headEnd/>
              <a:tailEnd/>
            </a:ln>
          </p:spPr>
          <p:txBody>
            <a:bodyPr>
              <a:prstTxWarp prst="textNoShape">
                <a:avLst/>
              </a:prstTxWarp>
            </a:bodyPr>
            <a:lstStyle/>
            <a:p>
              <a:endParaRPr lang="en-US"/>
            </a:p>
          </p:txBody>
        </p:sp>
        <p:sp>
          <p:nvSpPr>
            <p:cNvPr id="140412" name="Line 124"/>
            <p:cNvSpPr>
              <a:spLocks noChangeShapeType="1"/>
            </p:cNvSpPr>
            <p:nvPr/>
          </p:nvSpPr>
          <p:spPr bwMode="auto">
            <a:xfrm flipH="1">
              <a:off x="3003" y="2887"/>
              <a:ext cx="200" cy="183"/>
            </a:xfrm>
            <a:prstGeom prst="line">
              <a:avLst/>
            </a:prstGeom>
            <a:noFill/>
            <a:ln w="25400">
              <a:solidFill>
                <a:srgbClr val="8D8D8D"/>
              </a:solidFill>
              <a:round/>
              <a:headEnd/>
              <a:tailEnd/>
            </a:ln>
          </p:spPr>
          <p:txBody>
            <a:bodyPr>
              <a:prstTxWarp prst="textNoShape">
                <a:avLst/>
              </a:prstTxWarp>
            </a:bodyPr>
            <a:lstStyle/>
            <a:p>
              <a:endParaRPr lang="en-US"/>
            </a:p>
          </p:txBody>
        </p:sp>
        <p:sp>
          <p:nvSpPr>
            <p:cNvPr id="140413" name="Line 125"/>
            <p:cNvSpPr>
              <a:spLocks noChangeShapeType="1"/>
            </p:cNvSpPr>
            <p:nvPr/>
          </p:nvSpPr>
          <p:spPr bwMode="auto">
            <a:xfrm flipH="1">
              <a:off x="3010" y="2887"/>
              <a:ext cx="200" cy="183"/>
            </a:xfrm>
            <a:prstGeom prst="line">
              <a:avLst/>
            </a:prstGeom>
            <a:noFill/>
            <a:ln w="25400">
              <a:solidFill>
                <a:srgbClr val="8F8F8F"/>
              </a:solidFill>
              <a:round/>
              <a:headEnd/>
              <a:tailEnd/>
            </a:ln>
          </p:spPr>
          <p:txBody>
            <a:bodyPr>
              <a:prstTxWarp prst="textNoShape">
                <a:avLst/>
              </a:prstTxWarp>
            </a:bodyPr>
            <a:lstStyle/>
            <a:p>
              <a:endParaRPr lang="en-US"/>
            </a:p>
          </p:txBody>
        </p:sp>
        <p:sp>
          <p:nvSpPr>
            <p:cNvPr id="140414" name="Line 126"/>
            <p:cNvSpPr>
              <a:spLocks noChangeShapeType="1"/>
            </p:cNvSpPr>
            <p:nvPr/>
          </p:nvSpPr>
          <p:spPr bwMode="auto">
            <a:xfrm flipH="1">
              <a:off x="3026" y="2887"/>
              <a:ext cx="200" cy="183"/>
            </a:xfrm>
            <a:prstGeom prst="line">
              <a:avLst/>
            </a:prstGeom>
            <a:noFill/>
            <a:ln w="25400">
              <a:solidFill>
                <a:srgbClr val="919191"/>
              </a:solidFill>
              <a:round/>
              <a:headEnd/>
              <a:tailEnd/>
            </a:ln>
          </p:spPr>
          <p:txBody>
            <a:bodyPr>
              <a:prstTxWarp prst="textNoShape">
                <a:avLst/>
              </a:prstTxWarp>
            </a:bodyPr>
            <a:lstStyle/>
            <a:p>
              <a:endParaRPr lang="en-US"/>
            </a:p>
          </p:txBody>
        </p:sp>
        <p:sp>
          <p:nvSpPr>
            <p:cNvPr id="140415" name="Line 127"/>
            <p:cNvSpPr>
              <a:spLocks noChangeShapeType="1"/>
            </p:cNvSpPr>
            <p:nvPr/>
          </p:nvSpPr>
          <p:spPr bwMode="auto">
            <a:xfrm flipH="1">
              <a:off x="3034" y="2887"/>
              <a:ext cx="200" cy="183"/>
            </a:xfrm>
            <a:prstGeom prst="line">
              <a:avLst/>
            </a:prstGeom>
            <a:noFill/>
            <a:ln w="25400">
              <a:solidFill>
                <a:srgbClr val="939393"/>
              </a:solidFill>
              <a:round/>
              <a:headEnd/>
              <a:tailEnd/>
            </a:ln>
          </p:spPr>
          <p:txBody>
            <a:bodyPr>
              <a:prstTxWarp prst="textNoShape">
                <a:avLst/>
              </a:prstTxWarp>
            </a:bodyPr>
            <a:lstStyle/>
            <a:p>
              <a:endParaRPr lang="en-US"/>
            </a:p>
          </p:txBody>
        </p:sp>
        <p:sp>
          <p:nvSpPr>
            <p:cNvPr id="140416" name="Line 128"/>
            <p:cNvSpPr>
              <a:spLocks noChangeShapeType="1"/>
            </p:cNvSpPr>
            <p:nvPr/>
          </p:nvSpPr>
          <p:spPr bwMode="auto">
            <a:xfrm flipH="1">
              <a:off x="3050" y="2887"/>
              <a:ext cx="200" cy="183"/>
            </a:xfrm>
            <a:prstGeom prst="line">
              <a:avLst/>
            </a:prstGeom>
            <a:noFill/>
            <a:ln w="25400">
              <a:solidFill>
                <a:srgbClr val="959595"/>
              </a:solidFill>
              <a:round/>
              <a:headEnd/>
              <a:tailEnd/>
            </a:ln>
          </p:spPr>
          <p:txBody>
            <a:bodyPr>
              <a:prstTxWarp prst="textNoShape">
                <a:avLst/>
              </a:prstTxWarp>
            </a:bodyPr>
            <a:lstStyle/>
            <a:p>
              <a:endParaRPr lang="en-US"/>
            </a:p>
          </p:txBody>
        </p:sp>
        <p:sp>
          <p:nvSpPr>
            <p:cNvPr id="140417" name="Line 129"/>
            <p:cNvSpPr>
              <a:spLocks noChangeShapeType="1"/>
            </p:cNvSpPr>
            <p:nvPr/>
          </p:nvSpPr>
          <p:spPr bwMode="auto">
            <a:xfrm flipH="1">
              <a:off x="3058" y="2887"/>
              <a:ext cx="200" cy="183"/>
            </a:xfrm>
            <a:prstGeom prst="line">
              <a:avLst/>
            </a:prstGeom>
            <a:noFill/>
            <a:ln w="25400">
              <a:solidFill>
                <a:srgbClr val="979797"/>
              </a:solidFill>
              <a:round/>
              <a:headEnd/>
              <a:tailEnd/>
            </a:ln>
          </p:spPr>
          <p:txBody>
            <a:bodyPr>
              <a:prstTxWarp prst="textNoShape">
                <a:avLst/>
              </a:prstTxWarp>
            </a:bodyPr>
            <a:lstStyle/>
            <a:p>
              <a:endParaRPr lang="en-US"/>
            </a:p>
          </p:txBody>
        </p:sp>
        <p:sp>
          <p:nvSpPr>
            <p:cNvPr id="140418" name="Line 130"/>
            <p:cNvSpPr>
              <a:spLocks noChangeShapeType="1"/>
            </p:cNvSpPr>
            <p:nvPr/>
          </p:nvSpPr>
          <p:spPr bwMode="auto">
            <a:xfrm flipH="1">
              <a:off x="3064" y="2887"/>
              <a:ext cx="200" cy="183"/>
            </a:xfrm>
            <a:prstGeom prst="line">
              <a:avLst/>
            </a:prstGeom>
            <a:noFill/>
            <a:ln w="25400">
              <a:solidFill>
                <a:srgbClr val="999999"/>
              </a:solidFill>
              <a:round/>
              <a:headEnd/>
              <a:tailEnd/>
            </a:ln>
          </p:spPr>
          <p:txBody>
            <a:bodyPr>
              <a:prstTxWarp prst="textNoShape">
                <a:avLst/>
              </a:prstTxWarp>
            </a:bodyPr>
            <a:lstStyle/>
            <a:p>
              <a:endParaRPr lang="en-US"/>
            </a:p>
          </p:txBody>
        </p:sp>
        <p:sp>
          <p:nvSpPr>
            <p:cNvPr id="140419" name="Line 131"/>
            <p:cNvSpPr>
              <a:spLocks noChangeShapeType="1"/>
            </p:cNvSpPr>
            <p:nvPr/>
          </p:nvSpPr>
          <p:spPr bwMode="auto">
            <a:xfrm flipH="1">
              <a:off x="3080" y="2887"/>
              <a:ext cx="200" cy="183"/>
            </a:xfrm>
            <a:prstGeom prst="line">
              <a:avLst/>
            </a:prstGeom>
            <a:noFill/>
            <a:ln w="25400">
              <a:solidFill>
                <a:srgbClr val="9B9B9B"/>
              </a:solidFill>
              <a:round/>
              <a:headEnd/>
              <a:tailEnd/>
            </a:ln>
          </p:spPr>
          <p:txBody>
            <a:bodyPr>
              <a:prstTxWarp prst="textNoShape">
                <a:avLst/>
              </a:prstTxWarp>
            </a:bodyPr>
            <a:lstStyle/>
            <a:p>
              <a:endParaRPr lang="en-US"/>
            </a:p>
          </p:txBody>
        </p:sp>
        <p:sp>
          <p:nvSpPr>
            <p:cNvPr id="140420" name="Line 132"/>
            <p:cNvSpPr>
              <a:spLocks noChangeShapeType="1"/>
            </p:cNvSpPr>
            <p:nvPr/>
          </p:nvSpPr>
          <p:spPr bwMode="auto">
            <a:xfrm flipH="1">
              <a:off x="3088" y="2887"/>
              <a:ext cx="200" cy="183"/>
            </a:xfrm>
            <a:prstGeom prst="line">
              <a:avLst/>
            </a:prstGeom>
            <a:noFill/>
            <a:ln w="25400">
              <a:solidFill>
                <a:srgbClr val="9D9D9D"/>
              </a:solidFill>
              <a:round/>
              <a:headEnd/>
              <a:tailEnd/>
            </a:ln>
          </p:spPr>
          <p:txBody>
            <a:bodyPr>
              <a:prstTxWarp prst="textNoShape">
                <a:avLst/>
              </a:prstTxWarp>
            </a:bodyPr>
            <a:lstStyle/>
            <a:p>
              <a:endParaRPr lang="en-US"/>
            </a:p>
          </p:txBody>
        </p:sp>
        <p:sp>
          <p:nvSpPr>
            <p:cNvPr id="140421" name="Line 133"/>
            <p:cNvSpPr>
              <a:spLocks noChangeShapeType="1"/>
            </p:cNvSpPr>
            <p:nvPr/>
          </p:nvSpPr>
          <p:spPr bwMode="auto">
            <a:xfrm flipH="1">
              <a:off x="3104" y="2887"/>
              <a:ext cx="200" cy="183"/>
            </a:xfrm>
            <a:prstGeom prst="line">
              <a:avLst/>
            </a:prstGeom>
            <a:noFill/>
            <a:ln w="25400">
              <a:solidFill>
                <a:srgbClr val="9F9F9F"/>
              </a:solidFill>
              <a:round/>
              <a:headEnd/>
              <a:tailEnd/>
            </a:ln>
          </p:spPr>
          <p:txBody>
            <a:bodyPr>
              <a:prstTxWarp prst="textNoShape">
                <a:avLst/>
              </a:prstTxWarp>
            </a:bodyPr>
            <a:lstStyle/>
            <a:p>
              <a:endParaRPr lang="en-US"/>
            </a:p>
          </p:txBody>
        </p:sp>
        <p:sp>
          <p:nvSpPr>
            <p:cNvPr id="140422" name="Line 134"/>
            <p:cNvSpPr>
              <a:spLocks noChangeShapeType="1"/>
            </p:cNvSpPr>
            <p:nvPr/>
          </p:nvSpPr>
          <p:spPr bwMode="auto">
            <a:xfrm flipH="1">
              <a:off x="3112" y="2887"/>
              <a:ext cx="200" cy="183"/>
            </a:xfrm>
            <a:prstGeom prst="line">
              <a:avLst/>
            </a:prstGeom>
            <a:noFill/>
            <a:ln w="25400">
              <a:solidFill>
                <a:srgbClr val="A1A1A1"/>
              </a:solidFill>
              <a:round/>
              <a:headEnd/>
              <a:tailEnd/>
            </a:ln>
          </p:spPr>
          <p:txBody>
            <a:bodyPr>
              <a:prstTxWarp prst="textNoShape">
                <a:avLst/>
              </a:prstTxWarp>
            </a:bodyPr>
            <a:lstStyle/>
            <a:p>
              <a:endParaRPr lang="en-US"/>
            </a:p>
          </p:txBody>
        </p:sp>
        <p:sp>
          <p:nvSpPr>
            <p:cNvPr id="140423" name="Line 135"/>
            <p:cNvSpPr>
              <a:spLocks noChangeShapeType="1"/>
            </p:cNvSpPr>
            <p:nvPr/>
          </p:nvSpPr>
          <p:spPr bwMode="auto">
            <a:xfrm flipH="1">
              <a:off x="3127" y="2887"/>
              <a:ext cx="200" cy="183"/>
            </a:xfrm>
            <a:prstGeom prst="line">
              <a:avLst/>
            </a:prstGeom>
            <a:noFill/>
            <a:ln w="25400">
              <a:solidFill>
                <a:srgbClr val="A3A3A3"/>
              </a:solidFill>
              <a:round/>
              <a:headEnd/>
              <a:tailEnd/>
            </a:ln>
          </p:spPr>
          <p:txBody>
            <a:bodyPr>
              <a:prstTxWarp prst="textNoShape">
                <a:avLst/>
              </a:prstTxWarp>
            </a:bodyPr>
            <a:lstStyle/>
            <a:p>
              <a:endParaRPr lang="en-US"/>
            </a:p>
          </p:txBody>
        </p:sp>
        <p:sp>
          <p:nvSpPr>
            <p:cNvPr id="140424" name="Line 136"/>
            <p:cNvSpPr>
              <a:spLocks noChangeShapeType="1"/>
            </p:cNvSpPr>
            <p:nvPr/>
          </p:nvSpPr>
          <p:spPr bwMode="auto">
            <a:xfrm flipH="1">
              <a:off x="3135" y="2887"/>
              <a:ext cx="200" cy="183"/>
            </a:xfrm>
            <a:prstGeom prst="line">
              <a:avLst/>
            </a:prstGeom>
            <a:noFill/>
            <a:ln w="25400">
              <a:solidFill>
                <a:srgbClr val="A5A5A5"/>
              </a:solidFill>
              <a:round/>
              <a:headEnd/>
              <a:tailEnd/>
            </a:ln>
          </p:spPr>
          <p:txBody>
            <a:bodyPr>
              <a:prstTxWarp prst="textNoShape">
                <a:avLst/>
              </a:prstTxWarp>
            </a:bodyPr>
            <a:lstStyle/>
            <a:p>
              <a:endParaRPr lang="en-US"/>
            </a:p>
          </p:txBody>
        </p:sp>
        <p:sp>
          <p:nvSpPr>
            <p:cNvPr id="140425" name="Line 137"/>
            <p:cNvSpPr>
              <a:spLocks noChangeShapeType="1"/>
            </p:cNvSpPr>
            <p:nvPr/>
          </p:nvSpPr>
          <p:spPr bwMode="auto">
            <a:xfrm flipH="1">
              <a:off x="3142" y="2887"/>
              <a:ext cx="200" cy="183"/>
            </a:xfrm>
            <a:prstGeom prst="line">
              <a:avLst/>
            </a:prstGeom>
            <a:noFill/>
            <a:ln w="25400">
              <a:solidFill>
                <a:srgbClr val="A7A7A7"/>
              </a:solidFill>
              <a:round/>
              <a:headEnd/>
              <a:tailEnd/>
            </a:ln>
          </p:spPr>
          <p:txBody>
            <a:bodyPr>
              <a:prstTxWarp prst="textNoShape">
                <a:avLst/>
              </a:prstTxWarp>
            </a:bodyPr>
            <a:lstStyle/>
            <a:p>
              <a:endParaRPr lang="en-US"/>
            </a:p>
          </p:txBody>
        </p:sp>
        <p:sp>
          <p:nvSpPr>
            <p:cNvPr id="140426" name="Line 138"/>
            <p:cNvSpPr>
              <a:spLocks noChangeShapeType="1"/>
            </p:cNvSpPr>
            <p:nvPr/>
          </p:nvSpPr>
          <p:spPr bwMode="auto">
            <a:xfrm flipH="1">
              <a:off x="3158" y="2887"/>
              <a:ext cx="200" cy="183"/>
            </a:xfrm>
            <a:prstGeom prst="line">
              <a:avLst/>
            </a:prstGeom>
            <a:noFill/>
            <a:ln w="25400">
              <a:solidFill>
                <a:srgbClr val="A9A9A9"/>
              </a:solidFill>
              <a:round/>
              <a:headEnd/>
              <a:tailEnd/>
            </a:ln>
          </p:spPr>
          <p:txBody>
            <a:bodyPr>
              <a:prstTxWarp prst="textNoShape">
                <a:avLst/>
              </a:prstTxWarp>
            </a:bodyPr>
            <a:lstStyle/>
            <a:p>
              <a:endParaRPr lang="en-US"/>
            </a:p>
          </p:txBody>
        </p:sp>
        <p:sp>
          <p:nvSpPr>
            <p:cNvPr id="140427" name="Line 139"/>
            <p:cNvSpPr>
              <a:spLocks noChangeShapeType="1"/>
            </p:cNvSpPr>
            <p:nvPr/>
          </p:nvSpPr>
          <p:spPr bwMode="auto">
            <a:xfrm flipH="1">
              <a:off x="3165" y="2887"/>
              <a:ext cx="200" cy="183"/>
            </a:xfrm>
            <a:prstGeom prst="line">
              <a:avLst/>
            </a:prstGeom>
            <a:noFill/>
            <a:ln w="25400">
              <a:solidFill>
                <a:srgbClr val="ACACAC"/>
              </a:solidFill>
              <a:round/>
              <a:headEnd/>
              <a:tailEnd/>
            </a:ln>
          </p:spPr>
          <p:txBody>
            <a:bodyPr>
              <a:prstTxWarp prst="textNoShape">
                <a:avLst/>
              </a:prstTxWarp>
            </a:bodyPr>
            <a:lstStyle/>
            <a:p>
              <a:endParaRPr lang="en-US"/>
            </a:p>
          </p:txBody>
        </p:sp>
        <p:sp>
          <p:nvSpPr>
            <p:cNvPr id="140428" name="Line 140"/>
            <p:cNvSpPr>
              <a:spLocks noChangeShapeType="1"/>
            </p:cNvSpPr>
            <p:nvPr/>
          </p:nvSpPr>
          <p:spPr bwMode="auto">
            <a:xfrm flipH="1">
              <a:off x="3182" y="2887"/>
              <a:ext cx="200" cy="183"/>
            </a:xfrm>
            <a:prstGeom prst="line">
              <a:avLst/>
            </a:prstGeom>
            <a:noFill/>
            <a:ln w="25400">
              <a:solidFill>
                <a:srgbClr val="AEAEAE"/>
              </a:solidFill>
              <a:round/>
              <a:headEnd/>
              <a:tailEnd/>
            </a:ln>
          </p:spPr>
          <p:txBody>
            <a:bodyPr>
              <a:prstTxWarp prst="textNoShape">
                <a:avLst/>
              </a:prstTxWarp>
            </a:bodyPr>
            <a:lstStyle/>
            <a:p>
              <a:endParaRPr lang="en-US"/>
            </a:p>
          </p:txBody>
        </p:sp>
        <p:sp>
          <p:nvSpPr>
            <p:cNvPr id="140429" name="Line 141"/>
            <p:cNvSpPr>
              <a:spLocks noChangeShapeType="1"/>
            </p:cNvSpPr>
            <p:nvPr/>
          </p:nvSpPr>
          <p:spPr bwMode="auto">
            <a:xfrm flipH="1">
              <a:off x="3189" y="2887"/>
              <a:ext cx="200" cy="183"/>
            </a:xfrm>
            <a:prstGeom prst="line">
              <a:avLst/>
            </a:prstGeom>
            <a:noFill/>
            <a:ln w="25400">
              <a:solidFill>
                <a:srgbClr val="B0B0B0"/>
              </a:solidFill>
              <a:round/>
              <a:headEnd/>
              <a:tailEnd/>
            </a:ln>
          </p:spPr>
          <p:txBody>
            <a:bodyPr>
              <a:prstTxWarp prst="textNoShape">
                <a:avLst/>
              </a:prstTxWarp>
            </a:bodyPr>
            <a:lstStyle/>
            <a:p>
              <a:endParaRPr lang="en-US"/>
            </a:p>
          </p:txBody>
        </p:sp>
        <p:sp>
          <p:nvSpPr>
            <p:cNvPr id="140430" name="Line 142"/>
            <p:cNvSpPr>
              <a:spLocks noChangeShapeType="1"/>
            </p:cNvSpPr>
            <p:nvPr/>
          </p:nvSpPr>
          <p:spPr bwMode="auto">
            <a:xfrm flipH="1">
              <a:off x="3205" y="2887"/>
              <a:ext cx="200" cy="183"/>
            </a:xfrm>
            <a:prstGeom prst="line">
              <a:avLst/>
            </a:prstGeom>
            <a:noFill/>
            <a:ln w="25400">
              <a:solidFill>
                <a:srgbClr val="B2B2B2"/>
              </a:solidFill>
              <a:round/>
              <a:headEnd/>
              <a:tailEnd/>
            </a:ln>
          </p:spPr>
          <p:txBody>
            <a:bodyPr>
              <a:prstTxWarp prst="textNoShape">
                <a:avLst/>
              </a:prstTxWarp>
            </a:bodyPr>
            <a:lstStyle/>
            <a:p>
              <a:endParaRPr lang="en-US"/>
            </a:p>
          </p:txBody>
        </p:sp>
        <p:sp>
          <p:nvSpPr>
            <p:cNvPr id="140431" name="Line 143"/>
            <p:cNvSpPr>
              <a:spLocks noChangeShapeType="1"/>
            </p:cNvSpPr>
            <p:nvPr/>
          </p:nvSpPr>
          <p:spPr bwMode="auto">
            <a:xfrm flipH="1">
              <a:off x="3213" y="2887"/>
              <a:ext cx="200" cy="183"/>
            </a:xfrm>
            <a:prstGeom prst="line">
              <a:avLst/>
            </a:prstGeom>
            <a:noFill/>
            <a:ln w="25400">
              <a:solidFill>
                <a:srgbClr val="B4B4B4"/>
              </a:solidFill>
              <a:round/>
              <a:headEnd/>
              <a:tailEnd/>
            </a:ln>
          </p:spPr>
          <p:txBody>
            <a:bodyPr>
              <a:prstTxWarp prst="textNoShape">
                <a:avLst/>
              </a:prstTxWarp>
            </a:bodyPr>
            <a:lstStyle/>
            <a:p>
              <a:endParaRPr lang="en-US"/>
            </a:p>
          </p:txBody>
        </p:sp>
        <p:sp>
          <p:nvSpPr>
            <p:cNvPr id="140432" name="Line 144"/>
            <p:cNvSpPr>
              <a:spLocks noChangeShapeType="1"/>
            </p:cNvSpPr>
            <p:nvPr/>
          </p:nvSpPr>
          <p:spPr bwMode="auto">
            <a:xfrm flipH="1">
              <a:off x="3221" y="2887"/>
              <a:ext cx="200" cy="183"/>
            </a:xfrm>
            <a:prstGeom prst="line">
              <a:avLst/>
            </a:prstGeom>
            <a:noFill/>
            <a:ln w="25400">
              <a:solidFill>
                <a:srgbClr val="B6B6B6"/>
              </a:solidFill>
              <a:round/>
              <a:headEnd/>
              <a:tailEnd/>
            </a:ln>
          </p:spPr>
          <p:txBody>
            <a:bodyPr>
              <a:prstTxWarp prst="textNoShape">
                <a:avLst/>
              </a:prstTxWarp>
            </a:bodyPr>
            <a:lstStyle/>
            <a:p>
              <a:endParaRPr lang="en-US"/>
            </a:p>
          </p:txBody>
        </p:sp>
        <p:sp>
          <p:nvSpPr>
            <p:cNvPr id="140433" name="Line 145"/>
            <p:cNvSpPr>
              <a:spLocks noChangeShapeType="1"/>
            </p:cNvSpPr>
            <p:nvPr/>
          </p:nvSpPr>
          <p:spPr bwMode="auto">
            <a:xfrm flipH="1">
              <a:off x="3236" y="2887"/>
              <a:ext cx="200" cy="183"/>
            </a:xfrm>
            <a:prstGeom prst="line">
              <a:avLst/>
            </a:prstGeom>
            <a:noFill/>
            <a:ln w="25400">
              <a:solidFill>
                <a:srgbClr val="B8B8B8"/>
              </a:solidFill>
              <a:round/>
              <a:headEnd/>
              <a:tailEnd/>
            </a:ln>
          </p:spPr>
          <p:txBody>
            <a:bodyPr>
              <a:prstTxWarp prst="textNoShape">
                <a:avLst/>
              </a:prstTxWarp>
            </a:bodyPr>
            <a:lstStyle/>
            <a:p>
              <a:endParaRPr lang="en-US"/>
            </a:p>
          </p:txBody>
        </p:sp>
        <p:sp>
          <p:nvSpPr>
            <p:cNvPr id="140434" name="Line 146"/>
            <p:cNvSpPr>
              <a:spLocks noChangeShapeType="1"/>
            </p:cNvSpPr>
            <p:nvPr/>
          </p:nvSpPr>
          <p:spPr bwMode="auto">
            <a:xfrm flipH="1">
              <a:off x="3244" y="2887"/>
              <a:ext cx="200" cy="183"/>
            </a:xfrm>
            <a:prstGeom prst="line">
              <a:avLst/>
            </a:prstGeom>
            <a:noFill/>
            <a:ln w="25400">
              <a:solidFill>
                <a:srgbClr val="BABABA"/>
              </a:solidFill>
              <a:round/>
              <a:headEnd/>
              <a:tailEnd/>
            </a:ln>
          </p:spPr>
          <p:txBody>
            <a:bodyPr>
              <a:prstTxWarp prst="textNoShape">
                <a:avLst/>
              </a:prstTxWarp>
            </a:bodyPr>
            <a:lstStyle/>
            <a:p>
              <a:endParaRPr lang="en-US"/>
            </a:p>
          </p:txBody>
        </p:sp>
        <p:sp>
          <p:nvSpPr>
            <p:cNvPr id="140435" name="Line 147"/>
            <p:cNvSpPr>
              <a:spLocks noChangeShapeType="1"/>
            </p:cNvSpPr>
            <p:nvPr/>
          </p:nvSpPr>
          <p:spPr bwMode="auto">
            <a:xfrm flipH="1">
              <a:off x="3252" y="2887"/>
              <a:ext cx="200" cy="183"/>
            </a:xfrm>
            <a:prstGeom prst="line">
              <a:avLst/>
            </a:prstGeom>
            <a:noFill/>
            <a:ln w="25400">
              <a:solidFill>
                <a:srgbClr val="BCBCBC"/>
              </a:solidFill>
              <a:round/>
              <a:headEnd/>
              <a:tailEnd/>
            </a:ln>
          </p:spPr>
          <p:txBody>
            <a:bodyPr>
              <a:prstTxWarp prst="textNoShape">
                <a:avLst/>
              </a:prstTxWarp>
            </a:bodyPr>
            <a:lstStyle/>
            <a:p>
              <a:endParaRPr lang="en-US"/>
            </a:p>
          </p:txBody>
        </p:sp>
        <p:sp>
          <p:nvSpPr>
            <p:cNvPr id="140436" name="Line 148"/>
            <p:cNvSpPr>
              <a:spLocks noChangeShapeType="1"/>
            </p:cNvSpPr>
            <p:nvPr/>
          </p:nvSpPr>
          <p:spPr bwMode="auto">
            <a:xfrm flipH="1">
              <a:off x="3267" y="2887"/>
              <a:ext cx="200" cy="183"/>
            </a:xfrm>
            <a:prstGeom prst="line">
              <a:avLst/>
            </a:prstGeom>
            <a:noFill/>
            <a:ln w="25400">
              <a:solidFill>
                <a:srgbClr val="BEBEBE"/>
              </a:solidFill>
              <a:round/>
              <a:headEnd/>
              <a:tailEnd/>
            </a:ln>
          </p:spPr>
          <p:txBody>
            <a:bodyPr>
              <a:prstTxWarp prst="textNoShape">
                <a:avLst/>
              </a:prstTxWarp>
            </a:bodyPr>
            <a:lstStyle/>
            <a:p>
              <a:endParaRPr lang="en-US"/>
            </a:p>
          </p:txBody>
        </p:sp>
        <p:sp>
          <p:nvSpPr>
            <p:cNvPr id="140437" name="Line 149"/>
            <p:cNvSpPr>
              <a:spLocks noChangeShapeType="1"/>
            </p:cNvSpPr>
            <p:nvPr/>
          </p:nvSpPr>
          <p:spPr bwMode="auto">
            <a:xfrm flipH="1">
              <a:off x="3282" y="2887"/>
              <a:ext cx="200" cy="183"/>
            </a:xfrm>
            <a:prstGeom prst="line">
              <a:avLst/>
            </a:prstGeom>
            <a:noFill/>
            <a:ln w="25400">
              <a:solidFill>
                <a:srgbClr val="C0C0C0"/>
              </a:solidFill>
              <a:round/>
              <a:headEnd/>
              <a:tailEnd/>
            </a:ln>
          </p:spPr>
          <p:txBody>
            <a:bodyPr>
              <a:prstTxWarp prst="textNoShape">
                <a:avLst/>
              </a:prstTxWarp>
            </a:bodyPr>
            <a:lstStyle/>
            <a:p>
              <a:endParaRPr lang="en-US"/>
            </a:p>
          </p:txBody>
        </p:sp>
        <p:sp>
          <p:nvSpPr>
            <p:cNvPr id="140438" name="Line 150"/>
            <p:cNvSpPr>
              <a:spLocks noChangeShapeType="1"/>
            </p:cNvSpPr>
            <p:nvPr/>
          </p:nvSpPr>
          <p:spPr bwMode="auto">
            <a:xfrm flipH="1">
              <a:off x="3290" y="2887"/>
              <a:ext cx="200" cy="183"/>
            </a:xfrm>
            <a:prstGeom prst="line">
              <a:avLst/>
            </a:prstGeom>
            <a:noFill/>
            <a:ln w="25400">
              <a:solidFill>
                <a:srgbClr val="C2C2C2"/>
              </a:solidFill>
              <a:round/>
              <a:headEnd/>
              <a:tailEnd/>
            </a:ln>
          </p:spPr>
          <p:txBody>
            <a:bodyPr>
              <a:prstTxWarp prst="textNoShape">
                <a:avLst/>
              </a:prstTxWarp>
            </a:bodyPr>
            <a:lstStyle/>
            <a:p>
              <a:endParaRPr lang="en-US"/>
            </a:p>
          </p:txBody>
        </p:sp>
        <p:sp>
          <p:nvSpPr>
            <p:cNvPr id="140439" name="Line 151"/>
            <p:cNvSpPr>
              <a:spLocks noChangeShapeType="1"/>
            </p:cNvSpPr>
            <p:nvPr/>
          </p:nvSpPr>
          <p:spPr bwMode="auto">
            <a:xfrm flipH="1">
              <a:off x="3298" y="2887"/>
              <a:ext cx="200" cy="183"/>
            </a:xfrm>
            <a:prstGeom prst="line">
              <a:avLst/>
            </a:prstGeom>
            <a:noFill/>
            <a:ln w="25400">
              <a:solidFill>
                <a:srgbClr val="C4C4C4"/>
              </a:solidFill>
              <a:round/>
              <a:headEnd/>
              <a:tailEnd/>
            </a:ln>
          </p:spPr>
          <p:txBody>
            <a:bodyPr>
              <a:prstTxWarp prst="textNoShape">
                <a:avLst/>
              </a:prstTxWarp>
            </a:bodyPr>
            <a:lstStyle/>
            <a:p>
              <a:endParaRPr lang="en-US"/>
            </a:p>
          </p:txBody>
        </p:sp>
        <p:sp>
          <p:nvSpPr>
            <p:cNvPr id="140440" name="Line 152"/>
            <p:cNvSpPr>
              <a:spLocks noChangeShapeType="1"/>
            </p:cNvSpPr>
            <p:nvPr/>
          </p:nvSpPr>
          <p:spPr bwMode="auto">
            <a:xfrm flipH="1">
              <a:off x="3314" y="2887"/>
              <a:ext cx="200" cy="183"/>
            </a:xfrm>
            <a:prstGeom prst="line">
              <a:avLst/>
            </a:prstGeom>
            <a:noFill/>
            <a:ln w="25400">
              <a:solidFill>
                <a:srgbClr val="C6C6C6"/>
              </a:solidFill>
              <a:round/>
              <a:headEnd/>
              <a:tailEnd/>
            </a:ln>
          </p:spPr>
          <p:txBody>
            <a:bodyPr>
              <a:prstTxWarp prst="textNoShape">
                <a:avLst/>
              </a:prstTxWarp>
            </a:bodyPr>
            <a:lstStyle/>
            <a:p>
              <a:endParaRPr lang="en-US"/>
            </a:p>
          </p:txBody>
        </p:sp>
        <p:sp>
          <p:nvSpPr>
            <p:cNvPr id="140441" name="Line 153"/>
            <p:cNvSpPr>
              <a:spLocks noChangeShapeType="1"/>
            </p:cNvSpPr>
            <p:nvPr/>
          </p:nvSpPr>
          <p:spPr bwMode="auto">
            <a:xfrm flipH="1">
              <a:off x="3321" y="2887"/>
              <a:ext cx="200" cy="183"/>
            </a:xfrm>
            <a:prstGeom prst="line">
              <a:avLst/>
            </a:prstGeom>
            <a:noFill/>
            <a:ln w="25400">
              <a:solidFill>
                <a:srgbClr val="C8C8C8"/>
              </a:solidFill>
              <a:round/>
              <a:headEnd/>
              <a:tailEnd/>
            </a:ln>
          </p:spPr>
          <p:txBody>
            <a:bodyPr>
              <a:prstTxWarp prst="textNoShape">
                <a:avLst/>
              </a:prstTxWarp>
            </a:bodyPr>
            <a:lstStyle/>
            <a:p>
              <a:endParaRPr lang="en-US"/>
            </a:p>
          </p:txBody>
        </p:sp>
        <p:sp>
          <p:nvSpPr>
            <p:cNvPr id="140442" name="Line 154"/>
            <p:cNvSpPr>
              <a:spLocks noChangeShapeType="1"/>
            </p:cNvSpPr>
            <p:nvPr/>
          </p:nvSpPr>
          <p:spPr bwMode="auto">
            <a:xfrm flipH="1">
              <a:off x="3329" y="2887"/>
              <a:ext cx="200" cy="183"/>
            </a:xfrm>
            <a:prstGeom prst="line">
              <a:avLst/>
            </a:prstGeom>
            <a:noFill/>
            <a:ln w="25400">
              <a:solidFill>
                <a:srgbClr val="CACACA"/>
              </a:solidFill>
              <a:round/>
              <a:headEnd/>
              <a:tailEnd/>
            </a:ln>
          </p:spPr>
          <p:txBody>
            <a:bodyPr>
              <a:prstTxWarp prst="textNoShape">
                <a:avLst/>
              </a:prstTxWarp>
            </a:bodyPr>
            <a:lstStyle/>
            <a:p>
              <a:endParaRPr lang="en-US"/>
            </a:p>
          </p:txBody>
        </p:sp>
        <p:sp>
          <p:nvSpPr>
            <p:cNvPr id="140443" name="Line 155"/>
            <p:cNvSpPr>
              <a:spLocks noChangeShapeType="1"/>
            </p:cNvSpPr>
            <p:nvPr/>
          </p:nvSpPr>
          <p:spPr bwMode="auto">
            <a:xfrm flipH="1">
              <a:off x="3345" y="2887"/>
              <a:ext cx="200" cy="183"/>
            </a:xfrm>
            <a:prstGeom prst="line">
              <a:avLst/>
            </a:prstGeom>
            <a:noFill/>
            <a:ln w="25400">
              <a:solidFill>
                <a:srgbClr val="CCCCCC"/>
              </a:solidFill>
              <a:round/>
              <a:headEnd/>
              <a:tailEnd/>
            </a:ln>
          </p:spPr>
          <p:txBody>
            <a:bodyPr>
              <a:prstTxWarp prst="textNoShape">
                <a:avLst/>
              </a:prstTxWarp>
            </a:bodyPr>
            <a:lstStyle/>
            <a:p>
              <a:endParaRPr lang="en-US"/>
            </a:p>
          </p:txBody>
        </p:sp>
        <p:sp>
          <p:nvSpPr>
            <p:cNvPr id="140444" name="Line 156"/>
            <p:cNvSpPr>
              <a:spLocks noChangeShapeType="1"/>
            </p:cNvSpPr>
            <p:nvPr/>
          </p:nvSpPr>
          <p:spPr bwMode="auto">
            <a:xfrm flipH="1">
              <a:off x="3360" y="2887"/>
              <a:ext cx="200" cy="183"/>
            </a:xfrm>
            <a:prstGeom prst="line">
              <a:avLst/>
            </a:prstGeom>
            <a:noFill/>
            <a:ln w="25400">
              <a:solidFill>
                <a:srgbClr val="CECECE"/>
              </a:solidFill>
              <a:round/>
              <a:headEnd/>
              <a:tailEnd/>
            </a:ln>
          </p:spPr>
          <p:txBody>
            <a:bodyPr>
              <a:prstTxWarp prst="textNoShape">
                <a:avLst/>
              </a:prstTxWarp>
            </a:bodyPr>
            <a:lstStyle/>
            <a:p>
              <a:endParaRPr lang="en-US"/>
            </a:p>
          </p:txBody>
        </p:sp>
        <p:sp>
          <p:nvSpPr>
            <p:cNvPr id="140445" name="Line 157"/>
            <p:cNvSpPr>
              <a:spLocks noChangeShapeType="1"/>
            </p:cNvSpPr>
            <p:nvPr/>
          </p:nvSpPr>
          <p:spPr bwMode="auto">
            <a:xfrm flipH="1">
              <a:off x="3368" y="2887"/>
              <a:ext cx="200" cy="183"/>
            </a:xfrm>
            <a:prstGeom prst="line">
              <a:avLst/>
            </a:prstGeom>
            <a:noFill/>
            <a:ln w="25400">
              <a:solidFill>
                <a:srgbClr val="D0D0D0"/>
              </a:solidFill>
              <a:round/>
              <a:headEnd/>
              <a:tailEnd/>
            </a:ln>
          </p:spPr>
          <p:txBody>
            <a:bodyPr>
              <a:prstTxWarp prst="textNoShape">
                <a:avLst/>
              </a:prstTxWarp>
            </a:bodyPr>
            <a:lstStyle/>
            <a:p>
              <a:endParaRPr lang="en-US"/>
            </a:p>
          </p:txBody>
        </p:sp>
        <p:sp>
          <p:nvSpPr>
            <p:cNvPr id="140446" name="Line 158"/>
            <p:cNvSpPr>
              <a:spLocks noChangeShapeType="1"/>
            </p:cNvSpPr>
            <p:nvPr/>
          </p:nvSpPr>
          <p:spPr bwMode="auto">
            <a:xfrm flipH="1">
              <a:off x="3376" y="2887"/>
              <a:ext cx="200" cy="183"/>
            </a:xfrm>
            <a:prstGeom prst="line">
              <a:avLst/>
            </a:prstGeom>
            <a:noFill/>
            <a:ln w="25400">
              <a:solidFill>
                <a:srgbClr val="D2D2D2"/>
              </a:solidFill>
              <a:round/>
              <a:headEnd/>
              <a:tailEnd/>
            </a:ln>
          </p:spPr>
          <p:txBody>
            <a:bodyPr>
              <a:prstTxWarp prst="textNoShape">
                <a:avLst/>
              </a:prstTxWarp>
            </a:bodyPr>
            <a:lstStyle/>
            <a:p>
              <a:endParaRPr lang="en-US"/>
            </a:p>
          </p:txBody>
        </p:sp>
        <p:sp>
          <p:nvSpPr>
            <p:cNvPr id="140447" name="Line 159"/>
            <p:cNvSpPr>
              <a:spLocks noChangeShapeType="1"/>
            </p:cNvSpPr>
            <p:nvPr/>
          </p:nvSpPr>
          <p:spPr bwMode="auto">
            <a:xfrm flipH="1">
              <a:off x="3391" y="2887"/>
              <a:ext cx="200" cy="183"/>
            </a:xfrm>
            <a:prstGeom prst="line">
              <a:avLst/>
            </a:prstGeom>
            <a:noFill/>
            <a:ln w="25400">
              <a:solidFill>
                <a:srgbClr val="D4D4D4"/>
              </a:solidFill>
              <a:round/>
              <a:headEnd/>
              <a:tailEnd/>
            </a:ln>
          </p:spPr>
          <p:txBody>
            <a:bodyPr>
              <a:prstTxWarp prst="textNoShape">
                <a:avLst/>
              </a:prstTxWarp>
            </a:bodyPr>
            <a:lstStyle/>
            <a:p>
              <a:endParaRPr lang="en-US"/>
            </a:p>
          </p:txBody>
        </p:sp>
        <p:sp>
          <p:nvSpPr>
            <p:cNvPr id="140448" name="Line 160"/>
            <p:cNvSpPr>
              <a:spLocks noChangeShapeType="1"/>
            </p:cNvSpPr>
            <p:nvPr/>
          </p:nvSpPr>
          <p:spPr bwMode="auto">
            <a:xfrm flipH="1">
              <a:off x="3399" y="2887"/>
              <a:ext cx="200" cy="183"/>
            </a:xfrm>
            <a:prstGeom prst="line">
              <a:avLst/>
            </a:prstGeom>
            <a:noFill/>
            <a:ln w="25400">
              <a:solidFill>
                <a:srgbClr val="D7D7D7"/>
              </a:solidFill>
              <a:round/>
              <a:headEnd/>
              <a:tailEnd/>
            </a:ln>
          </p:spPr>
          <p:txBody>
            <a:bodyPr>
              <a:prstTxWarp prst="textNoShape">
                <a:avLst/>
              </a:prstTxWarp>
            </a:bodyPr>
            <a:lstStyle/>
            <a:p>
              <a:endParaRPr lang="en-US"/>
            </a:p>
          </p:txBody>
        </p:sp>
        <p:sp>
          <p:nvSpPr>
            <p:cNvPr id="140449" name="Line 161"/>
            <p:cNvSpPr>
              <a:spLocks noChangeShapeType="1"/>
            </p:cNvSpPr>
            <p:nvPr/>
          </p:nvSpPr>
          <p:spPr bwMode="auto">
            <a:xfrm flipH="1">
              <a:off x="3406" y="2887"/>
              <a:ext cx="200" cy="183"/>
            </a:xfrm>
            <a:prstGeom prst="line">
              <a:avLst/>
            </a:prstGeom>
            <a:noFill/>
            <a:ln w="25400">
              <a:solidFill>
                <a:srgbClr val="D9D9D9"/>
              </a:solidFill>
              <a:round/>
              <a:headEnd/>
              <a:tailEnd/>
            </a:ln>
          </p:spPr>
          <p:txBody>
            <a:bodyPr>
              <a:prstTxWarp prst="textNoShape">
                <a:avLst/>
              </a:prstTxWarp>
            </a:bodyPr>
            <a:lstStyle/>
            <a:p>
              <a:endParaRPr lang="en-US"/>
            </a:p>
          </p:txBody>
        </p:sp>
        <p:sp>
          <p:nvSpPr>
            <p:cNvPr id="140450" name="Line 162"/>
            <p:cNvSpPr>
              <a:spLocks noChangeShapeType="1"/>
            </p:cNvSpPr>
            <p:nvPr/>
          </p:nvSpPr>
          <p:spPr bwMode="auto">
            <a:xfrm flipH="1">
              <a:off x="3422" y="2902"/>
              <a:ext cx="184" cy="168"/>
            </a:xfrm>
            <a:prstGeom prst="line">
              <a:avLst/>
            </a:prstGeom>
            <a:noFill/>
            <a:ln w="25400">
              <a:solidFill>
                <a:srgbClr val="DBDBDB"/>
              </a:solidFill>
              <a:round/>
              <a:headEnd/>
              <a:tailEnd/>
            </a:ln>
          </p:spPr>
          <p:txBody>
            <a:bodyPr>
              <a:prstTxWarp prst="textNoShape">
                <a:avLst/>
              </a:prstTxWarp>
            </a:bodyPr>
            <a:lstStyle/>
            <a:p>
              <a:endParaRPr lang="en-US"/>
            </a:p>
          </p:txBody>
        </p:sp>
        <p:sp>
          <p:nvSpPr>
            <p:cNvPr id="140451" name="Line 163"/>
            <p:cNvSpPr>
              <a:spLocks noChangeShapeType="1"/>
            </p:cNvSpPr>
            <p:nvPr/>
          </p:nvSpPr>
          <p:spPr bwMode="auto">
            <a:xfrm flipH="1">
              <a:off x="3436" y="2915"/>
              <a:ext cx="170" cy="155"/>
            </a:xfrm>
            <a:prstGeom prst="line">
              <a:avLst/>
            </a:prstGeom>
            <a:noFill/>
            <a:ln w="25400">
              <a:solidFill>
                <a:srgbClr val="DDDDDD"/>
              </a:solidFill>
              <a:round/>
              <a:headEnd/>
              <a:tailEnd/>
            </a:ln>
          </p:spPr>
          <p:txBody>
            <a:bodyPr>
              <a:prstTxWarp prst="textNoShape">
                <a:avLst/>
              </a:prstTxWarp>
            </a:bodyPr>
            <a:lstStyle/>
            <a:p>
              <a:endParaRPr lang="en-US"/>
            </a:p>
          </p:txBody>
        </p:sp>
        <p:sp>
          <p:nvSpPr>
            <p:cNvPr id="140452" name="Line 164"/>
            <p:cNvSpPr>
              <a:spLocks noChangeShapeType="1"/>
            </p:cNvSpPr>
            <p:nvPr/>
          </p:nvSpPr>
          <p:spPr bwMode="auto">
            <a:xfrm flipH="1">
              <a:off x="3436" y="2915"/>
              <a:ext cx="170" cy="155"/>
            </a:xfrm>
            <a:prstGeom prst="line">
              <a:avLst/>
            </a:prstGeom>
            <a:noFill/>
            <a:ln w="25400">
              <a:solidFill>
                <a:srgbClr val="DFDFDF"/>
              </a:solidFill>
              <a:round/>
              <a:headEnd/>
              <a:tailEnd/>
            </a:ln>
          </p:spPr>
          <p:txBody>
            <a:bodyPr>
              <a:prstTxWarp prst="textNoShape">
                <a:avLst/>
              </a:prstTxWarp>
            </a:bodyPr>
            <a:lstStyle/>
            <a:p>
              <a:endParaRPr lang="en-US"/>
            </a:p>
          </p:txBody>
        </p:sp>
        <p:sp>
          <p:nvSpPr>
            <p:cNvPr id="140453" name="Line 165"/>
            <p:cNvSpPr>
              <a:spLocks noChangeShapeType="1"/>
            </p:cNvSpPr>
            <p:nvPr/>
          </p:nvSpPr>
          <p:spPr bwMode="auto">
            <a:xfrm flipH="1">
              <a:off x="3453" y="2930"/>
              <a:ext cx="153" cy="140"/>
            </a:xfrm>
            <a:prstGeom prst="line">
              <a:avLst/>
            </a:prstGeom>
            <a:noFill/>
            <a:ln w="25400">
              <a:solidFill>
                <a:srgbClr val="E1E1E1"/>
              </a:solidFill>
              <a:round/>
              <a:headEnd/>
              <a:tailEnd/>
            </a:ln>
          </p:spPr>
          <p:txBody>
            <a:bodyPr>
              <a:prstTxWarp prst="textNoShape">
                <a:avLst/>
              </a:prstTxWarp>
            </a:bodyPr>
            <a:lstStyle/>
            <a:p>
              <a:endParaRPr lang="en-US"/>
            </a:p>
          </p:txBody>
        </p:sp>
        <p:sp>
          <p:nvSpPr>
            <p:cNvPr id="140454" name="Line 166"/>
            <p:cNvSpPr>
              <a:spLocks noChangeShapeType="1"/>
            </p:cNvSpPr>
            <p:nvPr/>
          </p:nvSpPr>
          <p:spPr bwMode="auto">
            <a:xfrm flipH="1">
              <a:off x="3468" y="2944"/>
              <a:ext cx="138" cy="126"/>
            </a:xfrm>
            <a:prstGeom prst="line">
              <a:avLst/>
            </a:prstGeom>
            <a:noFill/>
            <a:ln w="25400">
              <a:solidFill>
                <a:srgbClr val="E3E3E3"/>
              </a:solidFill>
              <a:round/>
              <a:headEnd/>
              <a:tailEnd/>
            </a:ln>
          </p:spPr>
          <p:txBody>
            <a:bodyPr>
              <a:prstTxWarp prst="textNoShape">
                <a:avLst/>
              </a:prstTxWarp>
            </a:bodyPr>
            <a:lstStyle/>
            <a:p>
              <a:endParaRPr lang="en-US"/>
            </a:p>
          </p:txBody>
        </p:sp>
        <p:sp>
          <p:nvSpPr>
            <p:cNvPr id="140455" name="Line 167"/>
            <p:cNvSpPr>
              <a:spLocks noChangeShapeType="1"/>
            </p:cNvSpPr>
            <p:nvPr/>
          </p:nvSpPr>
          <p:spPr bwMode="auto">
            <a:xfrm flipH="1">
              <a:off x="3476" y="2951"/>
              <a:ext cx="130" cy="119"/>
            </a:xfrm>
            <a:prstGeom prst="line">
              <a:avLst/>
            </a:prstGeom>
            <a:noFill/>
            <a:ln w="25400">
              <a:solidFill>
                <a:srgbClr val="E5E5E5"/>
              </a:solidFill>
              <a:round/>
              <a:headEnd/>
              <a:tailEnd/>
            </a:ln>
          </p:spPr>
          <p:txBody>
            <a:bodyPr>
              <a:prstTxWarp prst="textNoShape">
                <a:avLst/>
              </a:prstTxWarp>
            </a:bodyPr>
            <a:lstStyle/>
            <a:p>
              <a:endParaRPr lang="en-US"/>
            </a:p>
          </p:txBody>
        </p:sp>
        <p:sp>
          <p:nvSpPr>
            <p:cNvPr id="140456" name="Line 168"/>
            <p:cNvSpPr>
              <a:spLocks noChangeShapeType="1"/>
            </p:cNvSpPr>
            <p:nvPr/>
          </p:nvSpPr>
          <p:spPr bwMode="auto">
            <a:xfrm flipH="1">
              <a:off x="3484" y="2958"/>
              <a:ext cx="122" cy="112"/>
            </a:xfrm>
            <a:prstGeom prst="line">
              <a:avLst/>
            </a:prstGeom>
            <a:noFill/>
            <a:ln w="25400">
              <a:solidFill>
                <a:srgbClr val="E7E7E7"/>
              </a:solidFill>
              <a:round/>
              <a:headEnd/>
              <a:tailEnd/>
            </a:ln>
          </p:spPr>
          <p:txBody>
            <a:bodyPr>
              <a:prstTxWarp prst="textNoShape">
                <a:avLst/>
              </a:prstTxWarp>
            </a:bodyPr>
            <a:lstStyle/>
            <a:p>
              <a:endParaRPr lang="en-US"/>
            </a:p>
          </p:txBody>
        </p:sp>
        <p:sp>
          <p:nvSpPr>
            <p:cNvPr id="140457" name="Line 169"/>
            <p:cNvSpPr>
              <a:spLocks noChangeShapeType="1"/>
            </p:cNvSpPr>
            <p:nvPr/>
          </p:nvSpPr>
          <p:spPr bwMode="auto">
            <a:xfrm flipH="1">
              <a:off x="3499" y="2972"/>
              <a:ext cx="107" cy="98"/>
            </a:xfrm>
            <a:prstGeom prst="line">
              <a:avLst/>
            </a:prstGeom>
            <a:noFill/>
            <a:ln w="25400">
              <a:solidFill>
                <a:srgbClr val="E9E9E9"/>
              </a:solidFill>
              <a:round/>
              <a:headEnd/>
              <a:tailEnd/>
            </a:ln>
          </p:spPr>
          <p:txBody>
            <a:bodyPr>
              <a:prstTxWarp prst="textNoShape">
                <a:avLst/>
              </a:prstTxWarp>
            </a:bodyPr>
            <a:lstStyle/>
            <a:p>
              <a:endParaRPr lang="en-US"/>
            </a:p>
          </p:txBody>
        </p:sp>
        <p:sp>
          <p:nvSpPr>
            <p:cNvPr id="140458" name="Line 170"/>
            <p:cNvSpPr>
              <a:spLocks noChangeShapeType="1"/>
            </p:cNvSpPr>
            <p:nvPr/>
          </p:nvSpPr>
          <p:spPr bwMode="auto">
            <a:xfrm flipH="1">
              <a:off x="3514" y="2986"/>
              <a:ext cx="92" cy="84"/>
            </a:xfrm>
            <a:prstGeom prst="line">
              <a:avLst/>
            </a:prstGeom>
            <a:noFill/>
            <a:ln w="25400">
              <a:solidFill>
                <a:srgbClr val="EBEBEB"/>
              </a:solidFill>
              <a:round/>
              <a:headEnd/>
              <a:tailEnd/>
            </a:ln>
          </p:spPr>
          <p:txBody>
            <a:bodyPr>
              <a:prstTxWarp prst="textNoShape">
                <a:avLst/>
              </a:prstTxWarp>
            </a:bodyPr>
            <a:lstStyle/>
            <a:p>
              <a:endParaRPr lang="en-US"/>
            </a:p>
          </p:txBody>
        </p:sp>
        <p:sp>
          <p:nvSpPr>
            <p:cNvPr id="140459" name="Line 171"/>
            <p:cNvSpPr>
              <a:spLocks noChangeShapeType="1"/>
            </p:cNvSpPr>
            <p:nvPr/>
          </p:nvSpPr>
          <p:spPr bwMode="auto">
            <a:xfrm flipH="1">
              <a:off x="3514" y="2986"/>
              <a:ext cx="92" cy="84"/>
            </a:xfrm>
            <a:prstGeom prst="line">
              <a:avLst/>
            </a:prstGeom>
            <a:noFill/>
            <a:ln w="25400">
              <a:solidFill>
                <a:srgbClr val="EDEDED"/>
              </a:solidFill>
              <a:round/>
              <a:headEnd/>
              <a:tailEnd/>
            </a:ln>
          </p:spPr>
          <p:txBody>
            <a:bodyPr>
              <a:prstTxWarp prst="textNoShape">
                <a:avLst/>
              </a:prstTxWarp>
            </a:bodyPr>
            <a:lstStyle/>
            <a:p>
              <a:endParaRPr lang="en-US"/>
            </a:p>
          </p:txBody>
        </p:sp>
        <p:sp>
          <p:nvSpPr>
            <p:cNvPr id="140460" name="Line 172"/>
            <p:cNvSpPr>
              <a:spLocks noChangeShapeType="1"/>
            </p:cNvSpPr>
            <p:nvPr/>
          </p:nvSpPr>
          <p:spPr bwMode="auto">
            <a:xfrm flipH="1">
              <a:off x="3530" y="3000"/>
              <a:ext cx="76" cy="70"/>
            </a:xfrm>
            <a:prstGeom prst="line">
              <a:avLst/>
            </a:prstGeom>
            <a:noFill/>
            <a:ln w="25400">
              <a:solidFill>
                <a:srgbClr val="EFEFEF"/>
              </a:solidFill>
              <a:round/>
              <a:headEnd/>
              <a:tailEnd/>
            </a:ln>
          </p:spPr>
          <p:txBody>
            <a:bodyPr>
              <a:prstTxWarp prst="textNoShape">
                <a:avLst/>
              </a:prstTxWarp>
            </a:bodyPr>
            <a:lstStyle/>
            <a:p>
              <a:endParaRPr lang="en-US"/>
            </a:p>
          </p:txBody>
        </p:sp>
        <p:sp>
          <p:nvSpPr>
            <p:cNvPr id="140461" name="Line 173"/>
            <p:cNvSpPr>
              <a:spLocks noChangeShapeType="1"/>
            </p:cNvSpPr>
            <p:nvPr/>
          </p:nvSpPr>
          <p:spPr bwMode="auto">
            <a:xfrm flipH="1">
              <a:off x="3545" y="3014"/>
              <a:ext cx="61" cy="56"/>
            </a:xfrm>
            <a:prstGeom prst="line">
              <a:avLst/>
            </a:prstGeom>
            <a:noFill/>
            <a:ln w="25400">
              <a:solidFill>
                <a:srgbClr val="F1F1F1"/>
              </a:solidFill>
              <a:round/>
              <a:headEnd/>
              <a:tailEnd/>
            </a:ln>
          </p:spPr>
          <p:txBody>
            <a:bodyPr>
              <a:prstTxWarp prst="textNoShape">
                <a:avLst/>
              </a:prstTxWarp>
            </a:bodyPr>
            <a:lstStyle/>
            <a:p>
              <a:endParaRPr lang="en-US"/>
            </a:p>
          </p:txBody>
        </p:sp>
        <p:sp>
          <p:nvSpPr>
            <p:cNvPr id="140462" name="Line 174"/>
            <p:cNvSpPr>
              <a:spLocks noChangeShapeType="1"/>
            </p:cNvSpPr>
            <p:nvPr/>
          </p:nvSpPr>
          <p:spPr bwMode="auto">
            <a:xfrm flipH="1">
              <a:off x="3553" y="3021"/>
              <a:ext cx="53" cy="49"/>
            </a:xfrm>
            <a:prstGeom prst="line">
              <a:avLst/>
            </a:prstGeom>
            <a:noFill/>
            <a:ln w="25400">
              <a:solidFill>
                <a:srgbClr val="F3F3F3"/>
              </a:solidFill>
              <a:round/>
              <a:headEnd/>
              <a:tailEnd/>
            </a:ln>
          </p:spPr>
          <p:txBody>
            <a:bodyPr>
              <a:prstTxWarp prst="textNoShape">
                <a:avLst/>
              </a:prstTxWarp>
            </a:bodyPr>
            <a:lstStyle/>
            <a:p>
              <a:endParaRPr lang="en-US"/>
            </a:p>
          </p:txBody>
        </p:sp>
        <p:sp>
          <p:nvSpPr>
            <p:cNvPr id="140463" name="Line 175"/>
            <p:cNvSpPr>
              <a:spLocks noChangeShapeType="1"/>
            </p:cNvSpPr>
            <p:nvPr/>
          </p:nvSpPr>
          <p:spPr bwMode="auto">
            <a:xfrm flipH="1">
              <a:off x="3560" y="3028"/>
              <a:ext cx="46" cy="42"/>
            </a:xfrm>
            <a:prstGeom prst="line">
              <a:avLst/>
            </a:prstGeom>
            <a:noFill/>
            <a:ln w="25400">
              <a:solidFill>
                <a:srgbClr val="F5F5F5"/>
              </a:solidFill>
              <a:round/>
              <a:headEnd/>
              <a:tailEnd/>
            </a:ln>
          </p:spPr>
          <p:txBody>
            <a:bodyPr>
              <a:prstTxWarp prst="textNoShape">
                <a:avLst/>
              </a:prstTxWarp>
            </a:bodyPr>
            <a:lstStyle/>
            <a:p>
              <a:endParaRPr lang="en-US"/>
            </a:p>
          </p:txBody>
        </p:sp>
        <p:sp>
          <p:nvSpPr>
            <p:cNvPr id="140464" name="Line 176"/>
            <p:cNvSpPr>
              <a:spLocks noChangeShapeType="1"/>
            </p:cNvSpPr>
            <p:nvPr/>
          </p:nvSpPr>
          <p:spPr bwMode="auto">
            <a:xfrm flipH="1">
              <a:off x="3577" y="3043"/>
              <a:ext cx="29" cy="27"/>
            </a:xfrm>
            <a:prstGeom prst="line">
              <a:avLst/>
            </a:prstGeom>
            <a:noFill/>
            <a:ln w="25400">
              <a:solidFill>
                <a:srgbClr val="F7F7F7"/>
              </a:solidFill>
              <a:round/>
              <a:headEnd/>
              <a:tailEnd/>
            </a:ln>
          </p:spPr>
          <p:txBody>
            <a:bodyPr>
              <a:prstTxWarp prst="textNoShape">
                <a:avLst/>
              </a:prstTxWarp>
            </a:bodyPr>
            <a:lstStyle/>
            <a:p>
              <a:endParaRPr lang="en-US"/>
            </a:p>
          </p:txBody>
        </p:sp>
        <p:sp>
          <p:nvSpPr>
            <p:cNvPr id="140465" name="Line 177"/>
            <p:cNvSpPr>
              <a:spLocks noChangeShapeType="1"/>
            </p:cNvSpPr>
            <p:nvPr/>
          </p:nvSpPr>
          <p:spPr bwMode="auto">
            <a:xfrm flipH="1">
              <a:off x="3591" y="3056"/>
              <a:ext cx="15" cy="14"/>
            </a:xfrm>
            <a:prstGeom prst="line">
              <a:avLst/>
            </a:prstGeom>
            <a:noFill/>
            <a:ln w="25400">
              <a:solidFill>
                <a:srgbClr val="F9F9F9"/>
              </a:solidFill>
              <a:round/>
              <a:headEnd/>
              <a:tailEnd/>
            </a:ln>
          </p:spPr>
          <p:txBody>
            <a:bodyPr>
              <a:prstTxWarp prst="textNoShape">
                <a:avLst/>
              </a:prstTxWarp>
            </a:bodyPr>
            <a:lstStyle/>
            <a:p>
              <a:endParaRPr lang="en-US"/>
            </a:p>
          </p:txBody>
        </p:sp>
        <p:sp>
          <p:nvSpPr>
            <p:cNvPr id="140466" name="Line 178"/>
            <p:cNvSpPr>
              <a:spLocks noChangeShapeType="1"/>
            </p:cNvSpPr>
            <p:nvPr/>
          </p:nvSpPr>
          <p:spPr bwMode="auto">
            <a:xfrm flipH="1">
              <a:off x="3591" y="3056"/>
              <a:ext cx="15" cy="14"/>
            </a:xfrm>
            <a:prstGeom prst="line">
              <a:avLst/>
            </a:prstGeom>
            <a:noFill/>
            <a:ln w="25400">
              <a:solidFill>
                <a:srgbClr val="FBFBFB"/>
              </a:solidFill>
              <a:round/>
              <a:headEnd/>
              <a:tailEnd/>
            </a:ln>
          </p:spPr>
          <p:txBody>
            <a:bodyPr>
              <a:prstTxWarp prst="textNoShape">
                <a:avLst/>
              </a:prstTxWarp>
            </a:bodyPr>
            <a:lstStyle/>
            <a:p>
              <a:endParaRPr lang="en-US"/>
            </a:p>
          </p:txBody>
        </p:sp>
        <p:sp>
          <p:nvSpPr>
            <p:cNvPr id="140467" name="Rectangle 179"/>
            <p:cNvSpPr>
              <a:spLocks noChangeArrowheads="1"/>
            </p:cNvSpPr>
            <p:nvPr/>
          </p:nvSpPr>
          <p:spPr bwMode="auto">
            <a:xfrm>
              <a:off x="2494" y="2891"/>
              <a:ext cx="1108" cy="175"/>
            </a:xfrm>
            <a:prstGeom prst="rect">
              <a:avLst/>
            </a:prstGeom>
            <a:noFill/>
            <a:ln w="12700">
              <a:solidFill>
                <a:srgbClr val="000000"/>
              </a:solidFill>
              <a:miter lim="800000"/>
              <a:headEnd/>
              <a:tailEnd/>
            </a:ln>
          </p:spPr>
          <p:txBody>
            <a:bodyPr>
              <a:prstTxWarp prst="textNoShape">
                <a:avLst/>
              </a:prstTxWarp>
            </a:bodyPr>
            <a:lstStyle/>
            <a:p>
              <a:endParaRPr lang="en-US"/>
            </a:p>
          </p:txBody>
        </p:sp>
        <p:sp>
          <p:nvSpPr>
            <p:cNvPr id="140468" name="Line 180"/>
            <p:cNvSpPr>
              <a:spLocks noChangeShapeType="1"/>
            </p:cNvSpPr>
            <p:nvPr/>
          </p:nvSpPr>
          <p:spPr bwMode="auto">
            <a:xfrm>
              <a:off x="2623" y="3063"/>
              <a:ext cx="15"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69" name="Line 181"/>
            <p:cNvSpPr>
              <a:spLocks noChangeShapeType="1"/>
            </p:cNvSpPr>
            <p:nvPr/>
          </p:nvSpPr>
          <p:spPr bwMode="auto">
            <a:xfrm>
              <a:off x="2639" y="3077"/>
              <a:ext cx="15"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0" name="Line 182"/>
            <p:cNvSpPr>
              <a:spLocks noChangeShapeType="1"/>
            </p:cNvSpPr>
            <p:nvPr/>
          </p:nvSpPr>
          <p:spPr bwMode="auto">
            <a:xfrm>
              <a:off x="2655" y="3091"/>
              <a:ext cx="22"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1" name="Line 183"/>
            <p:cNvSpPr>
              <a:spLocks noChangeShapeType="1"/>
            </p:cNvSpPr>
            <p:nvPr/>
          </p:nvSpPr>
          <p:spPr bwMode="auto">
            <a:xfrm>
              <a:off x="2678" y="3105"/>
              <a:ext cx="23"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2" name="Line 184"/>
            <p:cNvSpPr>
              <a:spLocks noChangeShapeType="1"/>
            </p:cNvSpPr>
            <p:nvPr/>
          </p:nvSpPr>
          <p:spPr bwMode="auto">
            <a:xfrm>
              <a:off x="2701" y="3119"/>
              <a:ext cx="23"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3" name="Line 185"/>
            <p:cNvSpPr>
              <a:spLocks noChangeShapeType="1"/>
            </p:cNvSpPr>
            <p:nvPr/>
          </p:nvSpPr>
          <p:spPr bwMode="auto">
            <a:xfrm>
              <a:off x="2727" y="3133"/>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4" name="Line 186"/>
            <p:cNvSpPr>
              <a:spLocks noChangeShapeType="1"/>
            </p:cNvSpPr>
            <p:nvPr/>
          </p:nvSpPr>
          <p:spPr bwMode="auto">
            <a:xfrm>
              <a:off x="2748" y="3140"/>
              <a:ext cx="15"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5" name="Line 187"/>
            <p:cNvSpPr>
              <a:spLocks noChangeShapeType="1"/>
            </p:cNvSpPr>
            <p:nvPr/>
          </p:nvSpPr>
          <p:spPr bwMode="auto">
            <a:xfrm>
              <a:off x="2767" y="3147"/>
              <a:ext cx="28"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6" name="Line 188"/>
            <p:cNvSpPr>
              <a:spLocks noChangeShapeType="1"/>
            </p:cNvSpPr>
            <p:nvPr/>
          </p:nvSpPr>
          <p:spPr bwMode="auto">
            <a:xfrm>
              <a:off x="2795" y="3154"/>
              <a:ext cx="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7" name="Line 189"/>
            <p:cNvSpPr>
              <a:spLocks noChangeShapeType="1"/>
            </p:cNvSpPr>
            <p:nvPr/>
          </p:nvSpPr>
          <p:spPr bwMode="auto">
            <a:xfrm>
              <a:off x="2802" y="3154"/>
              <a:ext cx="47"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8" name="Line 190"/>
            <p:cNvSpPr>
              <a:spLocks noChangeShapeType="1"/>
            </p:cNvSpPr>
            <p:nvPr/>
          </p:nvSpPr>
          <p:spPr bwMode="auto">
            <a:xfrm>
              <a:off x="2849" y="3161"/>
              <a:ext cx="94"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79" name="Line 191"/>
            <p:cNvSpPr>
              <a:spLocks noChangeShapeType="1"/>
            </p:cNvSpPr>
            <p:nvPr/>
          </p:nvSpPr>
          <p:spPr bwMode="auto">
            <a:xfrm>
              <a:off x="2943" y="3168"/>
              <a:ext cx="4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0" name="Line 192"/>
            <p:cNvSpPr>
              <a:spLocks noChangeShapeType="1"/>
            </p:cNvSpPr>
            <p:nvPr/>
          </p:nvSpPr>
          <p:spPr bwMode="auto">
            <a:xfrm>
              <a:off x="2990" y="3168"/>
              <a:ext cx="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1" name="Line 193"/>
            <p:cNvSpPr>
              <a:spLocks noChangeShapeType="1"/>
            </p:cNvSpPr>
            <p:nvPr/>
          </p:nvSpPr>
          <p:spPr bwMode="auto">
            <a:xfrm>
              <a:off x="2997" y="3168"/>
              <a:ext cx="24"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2" name="Line 194"/>
            <p:cNvSpPr>
              <a:spLocks noChangeShapeType="1"/>
            </p:cNvSpPr>
            <p:nvPr/>
          </p:nvSpPr>
          <p:spPr bwMode="auto">
            <a:xfrm>
              <a:off x="3021" y="3168"/>
              <a:ext cx="16"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3" name="Line 195"/>
            <p:cNvSpPr>
              <a:spLocks noChangeShapeType="1"/>
            </p:cNvSpPr>
            <p:nvPr/>
          </p:nvSpPr>
          <p:spPr bwMode="auto">
            <a:xfrm>
              <a:off x="3037" y="3175"/>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4" name="Line 196"/>
            <p:cNvSpPr>
              <a:spLocks noChangeShapeType="1"/>
            </p:cNvSpPr>
            <p:nvPr/>
          </p:nvSpPr>
          <p:spPr bwMode="auto">
            <a:xfrm>
              <a:off x="3037" y="3175"/>
              <a:ext cx="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5" name="Line 197"/>
            <p:cNvSpPr>
              <a:spLocks noChangeShapeType="1"/>
            </p:cNvSpPr>
            <p:nvPr/>
          </p:nvSpPr>
          <p:spPr bwMode="auto">
            <a:xfrm>
              <a:off x="3044" y="3175"/>
              <a:ext cx="1"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6" name="Line 198"/>
            <p:cNvSpPr>
              <a:spLocks noChangeShapeType="1"/>
            </p:cNvSpPr>
            <p:nvPr/>
          </p:nvSpPr>
          <p:spPr bwMode="auto">
            <a:xfrm flipH="1">
              <a:off x="3029" y="3182"/>
              <a:ext cx="15"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7" name="Line 199"/>
            <p:cNvSpPr>
              <a:spLocks noChangeShapeType="1"/>
            </p:cNvSpPr>
            <p:nvPr/>
          </p:nvSpPr>
          <p:spPr bwMode="auto">
            <a:xfrm flipH="1">
              <a:off x="3013" y="3189"/>
              <a:ext cx="14"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8" name="Line 200"/>
            <p:cNvSpPr>
              <a:spLocks noChangeShapeType="1"/>
            </p:cNvSpPr>
            <p:nvPr/>
          </p:nvSpPr>
          <p:spPr bwMode="auto">
            <a:xfrm flipH="1">
              <a:off x="3005" y="3196"/>
              <a:ext cx="8"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89" name="Line 201"/>
            <p:cNvSpPr>
              <a:spLocks noChangeShapeType="1"/>
            </p:cNvSpPr>
            <p:nvPr/>
          </p:nvSpPr>
          <p:spPr bwMode="auto">
            <a:xfrm flipH="1">
              <a:off x="2982" y="3196"/>
              <a:ext cx="23"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0" name="Line 202"/>
            <p:cNvSpPr>
              <a:spLocks noChangeShapeType="1"/>
            </p:cNvSpPr>
            <p:nvPr/>
          </p:nvSpPr>
          <p:spPr bwMode="auto">
            <a:xfrm flipH="1">
              <a:off x="2943" y="3203"/>
              <a:ext cx="39"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1" name="Line 203"/>
            <p:cNvSpPr>
              <a:spLocks noChangeShapeType="1"/>
            </p:cNvSpPr>
            <p:nvPr/>
          </p:nvSpPr>
          <p:spPr bwMode="auto">
            <a:xfrm flipH="1">
              <a:off x="2904" y="3210"/>
              <a:ext cx="39"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2" name="Line 204"/>
            <p:cNvSpPr>
              <a:spLocks noChangeShapeType="1"/>
            </p:cNvSpPr>
            <p:nvPr/>
          </p:nvSpPr>
          <p:spPr bwMode="auto">
            <a:xfrm flipH="1">
              <a:off x="2865" y="3218"/>
              <a:ext cx="39"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3" name="Line 205"/>
            <p:cNvSpPr>
              <a:spLocks noChangeShapeType="1"/>
            </p:cNvSpPr>
            <p:nvPr/>
          </p:nvSpPr>
          <p:spPr bwMode="auto">
            <a:xfrm flipH="1">
              <a:off x="2841" y="3218"/>
              <a:ext cx="24"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4" name="Line 206"/>
            <p:cNvSpPr>
              <a:spLocks noChangeShapeType="1"/>
            </p:cNvSpPr>
            <p:nvPr/>
          </p:nvSpPr>
          <p:spPr bwMode="auto">
            <a:xfrm flipH="1">
              <a:off x="2826" y="3218"/>
              <a:ext cx="15"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5" name="Line 207"/>
            <p:cNvSpPr>
              <a:spLocks noChangeShapeType="1"/>
            </p:cNvSpPr>
            <p:nvPr/>
          </p:nvSpPr>
          <p:spPr bwMode="auto">
            <a:xfrm flipH="1">
              <a:off x="2779" y="3218"/>
              <a:ext cx="4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6" name="Line 208"/>
            <p:cNvSpPr>
              <a:spLocks noChangeShapeType="1"/>
            </p:cNvSpPr>
            <p:nvPr/>
          </p:nvSpPr>
          <p:spPr bwMode="auto">
            <a:xfrm flipH="1">
              <a:off x="2755" y="3225"/>
              <a:ext cx="24"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7" name="Line 209"/>
            <p:cNvSpPr>
              <a:spLocks noChangeShapeType="1"/>
            </p:cNvSpPr>
            <p:nvPr/>
          </p:nvSpPr>
          <p:spPr bwMode="auto">
            <a:xfrm flipH="1">
              <a:off x="2716" y="3225"/>
              <a:ext cx="39"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8" name="Line 210"/>
            <p:cNvSpPr>
              <a:spLocks noChangeShapeType="1"/>
            </p:cNvSpPr>
            <p:nvPr/>
          </p:nvSpPr>
          <p:spPr bwMode="auto">
            <a:xfrm flipH="1">
              <a:off x="2709" y="3232"/>
              <a:ext cx="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499" name="Line 211"/>
            <p:cNvSpPr>
              <a:spLocks noChangeShapeType="1"/>
            </p:cNvSpPr>
            <p:nvPr/>
          </p:nvSpPr>
          <p:spPr bwMode="auto">
            <a:xfrm flipH="1">
              <a:off x="2701" y="3232"/>
              <a:ext cx="8"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0" name="Line 212"/>
            <p:cNvSpPr>
              <a:spLocks noChangeShapeType="1"/>
            </p:cNvSpPr>
            <p:nvPr/>
          </p:nvSpPr>
          <p:spPr bwMode="auto">
            <a:xfrm flipH="1">
              <a:off x="2685" y="3232"/>
              <a:ext cx="14"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1" name="Line 213"/>
            <p:cNvSpPr>
              <a:spLocks noChangeShapeType="1"/>
            </p:cNvSpPr>
            <p:nvPr/>
          </p:nvSpPr>
          <p:spPr bwMode="auto">
            <a:xfrm>
              <a:off x="2685" y="3239"/>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2" name="Line 214"/>
            <p:cNvSpPr>
              <a:spLocks noChangeShapeType="1"/>
            </p:cNvSpPr>
            <p:nvPr/>
          </p:nvSpPr>
          <p:spPr bwMode="auto">
            <a:xfrm>
              <a:off x="2685" y="3239"/>
              <a:ext cx="1"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3" name="Line 215"/>
            <p:cNvSpPr>
              <a:spLocks noChangeShapeType="1"/>
            </p:cNvSpPr>
            <p:nvPr/>
          </p:nvSpPr>
          <p:spPr bwMode="auto">
            <a:xfrm>
              <a:off x="2685" y="3246"/>
              <a:ext cx="8"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4" name="Line 216"/>
            <p:cNvSpPr>
              <a:spLocks noChangeShapeType="1"/>
            </p:cNvSpPr>
            <p:nvPr/>
          </p:nvSpPr>
          <p:spPr bwMode="auto">
            <a:xfrm>
              <a:off x="2693" y="3253"/>
              <a:ext cx="16"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5" name="Line 217"/>
            <p:cNvSpPr>
              <a:spLocks noChangeShapeType="1"/>
            </p:cNvSpPr>
            <p:nvPr/>
          </p:nvSpPr>
          <p:spPr bwMode="auto">
            <a:xfrm>
              <a:off x="2709" y="3260"/>
              <a:ext cx="39" cy="14"/>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6" name="Line 218"/>
            <p:cNvSpPr>
              <a:spLocks noChangeShapeType="1"/>
            </p:cNvSpPr>
            <p:nvPr/>
          </p:nvSpPr>
          <p:spPr bwMode="auto">
            <a:xfrm>
              <a:off x="2748" y="3274"/>
              <a:ext cx="15"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7" name="Line 219"/>
            <p:cNvSpPr>
              <a:spLocks noChangeShapeType="1"/>
            </p:cNvSpPr>
            <p:nvPr/>
          </p:nvSpPr>
          <p:spPr bwMode="auto">
            <a:xfrm>
              <a:off x="2763" y="3274"/>
              <a:ext cx="8"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8" name="Line 220"/>
            <p:cNvSpPr>
              <a:spLocks noChangeShapeType="1"/>
            </p:cNvSpPr>
            <p:nvPr/>
          </p:nvSpPr>
          <p:spPr bwMode="auto">
            <a:xfrm>
              <a:off x="2775" y="3274"/>
              <a:ext cx="2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09" name="Line 221"/>
            <p:cNvSpPr>
              <a:spLocks noChangeShapeType="1"/>
            </p:cNvSpPr>
            <p:nvPr/>
          </p:nvSpPr>
          <p:spPr bwMode="auto">
            <a:xfrm>
              <a:off x="2802" y="3281"/>
              <a:ext cx="39"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0" name="Line 222"/>
            <p:cNvSpPr>
              <a:spLocks noChangeShapeType="1"/>
            </p:cNvSpPr>
            <p:nvPr/>
          </p:nvSpPr>
          <p:spPr bwMode="auto">
            <a:xfrm>
              <a:off x="2844" y="3288"/>
              <a:ext cx="44"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1" name="Line 223"/>
            <p:cNvSpPr>
              <a:spLocks noChangeShapeType="1"/>
            </p:cNvSpPr>
            <p:nvPr/>
          </p:nvSpPr>
          <p:spPr bwMode="auto">
            <a:xfrm>
              <a:off x="2891" y="3302"/>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2" name="Line 224"/>
            <p:cNvSpPr>
              <a:spLocks noChangeShapeType="1"/>
            </p:cNvSpPr>
            <p:nvPr/>
          </p:nvSpPr>
          <p:spPr bwMode="auto">
            <a:xfrm>
              <a:off x="2912" y="3309"/>
              <a:ext cx="15"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3" name="Line 225"/>
            <p:cNvSpPr>
              <a:spLocks noChangeShapeType="1"/>
            </p:cNvSpPr>
            <p:nvPr/>
          </p:nvSpPr>
          <p:spPr bwMode="auto">
            <a:xfrm>
              <a:off x="2930" y="3316"/>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4" name="Line 226"/>
            <p:cNvSpPr>
              <a:spLocks noChangeShapeType="1"/>
            </p:cNvSpPr>
            <p:nvPr/>
          </p:nvSpPr>
          <p:spPr bwMode="auto">
            <a:xfrm>
              <a:off x="2951" y="3323"/>
              <a:ext cx="7"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5" name="Line 227"/>
            <p:cNvSpPr>
              <a:spLocks noChangeShapeType="1"/>
            </p:cNvSpPr>
            <p:nvPr/>
          </p:nvSpPr>
          <p:spPr bwMode="auto">
            <a:xfrm>
              <a:off x="2961" y="3323"/>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6" name="Line 228"/>
            <p:cNvSpPr>
              <a:spLocks noChangeShapeType="1"/>
            </p:cNvSpPr>
            <p:nvPr/>
          </p:nvSpPr>
          <p:spPr bwMode="auto">
            <a:xfrm>
              <a:off x="2982" y="3330"/>
              <a:ext cx="15"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7" name="Line 229"/>
            <p:cNvSpPr>
              <a:spLocks noChangeShapeType="1"/>
            </p:cNvSpPr>
            <p:nvPr/>
          </p:nvSpPr>
          <p:spPr bwMode="auto">
            <a:xfrm>
              <a:off x="2997" y="3330"/>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8" name="Line 230"/>
            <p:cNvSpPr>
              <a:spLocks noChangeShapeType="1"/>
            </p:cNvSpPr>
            <p:nvPr/>
          </p:nvSpPr>
          <p:spPr bwMode="auto">
            <a:xfrm flipV="1">
              <a:off x="2999" y="3324"/>
              <a:ext cx="14"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19" name="Line 231"/>
            <p:cNvSpPr>
              <a:spLocks noChangeShapeType="1"/>
            </p:cNvSpPr>
            <p:nvPr/>
          </p:nvSpPr>
          <p:spPr bwMode="auto">
            <a:xfrm>
              <a:off x="3013" y="3323"/>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0" name="Line 232"/>
            <p:cNvSpPr>
              <a:spLocks noChangeShapeType="1"/>
            </p:cNvSpPr>
            <p:nvPr/>
          </p:nvSpPr>
          <p:spPr bwMode="auto">
            <a:xfrm flipV="1">
              <a:off x="3013" y="3316"/>
              <a:ext cx="1"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1" name="Line 233"/>
            <p:cNvSpPr>
              <a:spLocks noChangeShapeType="1"/>
            </p:cNvSpPr>
            <p:nvPr/>
          </p:nvSpPr>
          <p:spPr bwMode="auto">
            <a:xfrm>
              <a:off x="3013" y="3316"/>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2" name="Line 234"/>
            <p:cNvSpPr>
              <a:spLocks noChangeShapeType="1"/>
            </p:cNvSpPr>
            <p:nvPr/>
          </p:nvSpPr>
          <p:spPr bwMode="auto">
            <a:xfrm flipV="1">
              <a:off x="3013" y="3302"/>
              <a:ext cx="1" cy="14"/>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3" name="Line 235"/>
            <p:cNvSpPr>
              <a:spLocks noChangeShapeType="1"/>
            </p:cNvSpPr>
            <p:nvPr/>
          </p:nvSpPr>
          <p:spPr bwMode="auto">
            <a:xfrm>
              <a:off x="3013" y="3302"/>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4" name="Line 236"/>
            <p:cNvSpPr>
              <a:spLocks noChangeShapeType="1"/>
            </p:cNvSpPr>
            <p:nvPr/>
          </p:nvSpPr>
          <p:spPr bwMode="auto">
            <a:xfrm flipH="1" flipV="1">
              <a:off x="3005" y="3288"/>
              <a:ext cx="8" cy="14"/>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5" name="Line 237"/>
            <p:cNvSpPr>
              <a:spLocks noChangeShapeType="1"/>
            </p:cNvSpPr>
            <p:nvPr/>
          </p:nvSpPr>
          <p:spPr bwMode="auto">
            <a:xfrm>
              <a:off x="3005" y="3288"/>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6" name="Line 238"/>
            <p:cNvSpPr>
              <a:spLocks noChangeShapeType="1"/>
            </p:cNvSpPr>
            <p:nvPr/>
          </p:nvSpPr>
          <p:spPr bwMode="auto">
            <a:xfrm flipH="1" flipV="1">
              <a:off x="2997" y="3281"/>
              <a:ext cx="8"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7" name="Line 239"/>
            <p:cNvSpPr>
              <a:spLocks noChangeShapeType="1"/>
            </p:cNvSpPr>
            <p:nvPr/>
          </p:nvSpPr>
          <p:spPr bwMode="auto">
            <a:xfrm flipH="1" flipV="1">
              <a:off x="2974" y="3275"/>
              <a:ext cx="23"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8" name="Line 240"/>
            <p:cNvSpPr>
              <a:spLocks noChangeShapeType="1"/>
            </p:cNvSpPr>
            <p:nvPr/>
          </p:nvSpPr>
          <p:spPr bwMode="auto">
            <a:xfrm flipH="1" flipV="1">
              <a:off x="2966" y="3267"/>
              <a:ext cx="8"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29" name="Line 241"/>
            <p:cNvSpPr>
              <a:spLocks noChangeShapeType="1"/>
            </p:cNvSpPr>
            <p:nvPr/>
          </p:nvSpPr>
          <p:spPr bwMode="auto">
            <a:xfrm flipH="1">
              <a:off x="2958" y="3267"/>
              <a:ext cx="8"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0" name="Line 242"/>
            <p:cNvSpPr>
              <a:spLocks noChangeShapeType="1"/>
            </p:cNvSpPr>
            <p:nvPr/>
          </p:nvSpPr>
          <p:spPr bwMode="auto">
            <a:xfrm>
              <a:off x="2958" y="3267"/>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1" name="Line 243"/>
            <p:cNvSpPr>
              <a:spLocks noChangeShapeType="1"/>
            </p:cNvSpPr>
            <p:nvPr/>
          </p:nvSpPr>
          <p:spPr bwMode="auto">
            <a:xfrm flipH="1" flipV="1">
              <a:off x="2951" y="3261"/>
              <a:ext cx="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2" name="Line 244"/>
            <p:cNvSpPr>
              <a:spLocks noChangeShapeType="1"/>
            </p:cNvSpPr>
            <p:nvPr/>
          </p:nvSpPr>
          <p:spPr bwMode="auto">
            <a:xfrm flipH="1">
              <a:off x="2943" y="3260"/>
              <a:ext cx="8"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3" name="Line 245"/>
            <p:cNvSpPr>
              <a:spLocks noChangeShapeType="1"/>
            </p:cNvSpPr>
            <p:nvPr/>
          </p:nvSpPr>
          <p:spPr bwMode="auto">
            <a:xfrm flipV="1">
              <a:off x="2943" y="3246"/>
              <a:ext cx="8" cy="14"/>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4" name="Line 246"/>
            <p:cNvSpPr>
              <a:spLocks noChangeShapeType="1"/>
            </p:cNvSpPr>
            <p:nvPr/>
          </p:nvSpPr>
          <p:spPr bwMode="auto">
            <a:xfrm flipV="1">
              <a:off x="2951" y="3240"/>
              <a:ext cx="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5" name="Line 247"/>
            <p:cNvSpPr>
              <a:spLocks noChangeShapeType="1"/>
            </p:cNvSpPr>
            <p:nvPr/>
          </p:nvSpPr>
          <p:spPr bwMode="auto">
            <a:xfrm flipV="1">
              <a:off x="2961" y="3233"/>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6" name="Line 248"/>
            <p:cNvSpPr>
              <a:spLocks noChangeShapeType="1"/>
            </p:cNvSpPr>
            <p:nvPr/>
          </p:nvSpPr>
          <p:spPr bwMode="auto">
            <a:xfrm flipV="1">
              <a:off x="2982" y="3226"/>
              <a:ext cx="23"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7" name="Line 249"/>
            <p:cNvSpPr>
              <a:spLocks noChangeShapeType="1"/>
            </p:cNvSpPr>
            <p:nvPr/>
          </p:nvSpPr>
          <p:spPr bwMode="auto">
            <a:xfrm>
              <a:off x="3005" y="3225"/>
              <a:ext cx="16"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8" name="Line 250"/>
            <p:cNvSpPr>
              <a:spLocks noChangeShapeType="1"/>
            </p:cNvSpPr>
            <p:nvPr/>
          </p:nvSpPr>
          <p:spPr bwMode="auto">
            <a:xfrm flipV="1">
              <a:off x="3021" y="3218"/>
              <a:ext cx="23"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39" name="Line 251"/>
            <p:cNvSpPr>
              <a:spLocks noChangeShapeType="1"/>
            </p:cNvSpPr>
            <p:nvPr/>
          </p:nvSpPr>
          <p:spPr bwMode="auto">
            <a:xfrm>
              <a:off x="3044" y="3218"/>
              <a:ext cx="16"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0" name="Line 252"/>
            <p:cNvSpPr>
              <a:spLocks noChangeShapeType="1"/>
            </p:cNvSpPr>
            <p:nvPr/>
          </p:nvSpPr>
          <p:spPr bwMode="auto">
            <a:xfrm flipV="1">
              <a:off x="3060" y="3211"/>
              <a:ext cx="31"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1" name="Line 253"/>
            <p:cNvSpPr>
              <a:spLocks noChangeShapeType="1"/>
            </p:cNvSpPr>
            <p:nvPr/>
          </p:nvSpPr>
          <p:spPr bwMode="auto">
            <a:xfrm flipV="1">
              <a:off x="3094" y="3204"/>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2" name="Line 254"/>
            <p:cNvSpPr>
              <a:spLocks noChangeShapeType="1"/>
            </p:cNvSpPr>
            <p:nvPr/>
          </p:nvSpPr>
          <p:spPr bwMode="auto">
            <a:xfrm flipV="1">
              <a:off x="3115" y="3197"/>
              <a:ext cx="23"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3" name="Line 255"/>
            <p:cNvSpPr>
              <a:spLocks noChangeShapeType="1"/>
            </p:cNvSpPr>
            <p:nvPr/>
          </p:nvSpPr>
          <p:spPr bwMode="auto">
            <a:xfrm flipV="1">
              <a:off x="3138" y="3189"/>
              <a:ext cx="16"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4" name="Line 256"/>
            <p:cNvSpPr>
              <a:spLocks noChangeShapeType="1"/>
            </p:cNvSpPr>
            <p:nvPr/>
          </p:nvSpPr>
          <p:spPr bwMode="auto">
            <a:xfrm flipV="1">
              <a:off x="3154" y="3183"/>
              <a:ext cx="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5" name="Line 257"/>
            <p:cNvSpPr>
              <a:spLocks noChangeShapeType="1"/>
            </p:cNvSpPr>
            <p:nvPr/>
          </p:nvSpPr>
          <p:spPr bwMode="auto">
            <a:xfrm flipV="1">
              <a:off x="3162" y="3176"/>
              <a:ext cx="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6" name="Line 258"/>
            <p:cNvSpPr>
              <a:spLocks noChangeShapeType="1"/>
            </p:cNvSpPr>
            <p:nvPr/>
          </p:nvSpPr>
          <p:spPr bwMode="auto">
            <a:xfrm>
              <a:off x="3169" y="3175"/>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7" name="Line 259"/>
            <p:cNvSpPr>
              <a:spLocks noChangeShapeType="1"/>
            </p:cNvSpPr>
            <p:nvPr/>
          </p:nvSpPr>
          <p:spPr bwMode="auto">
            <a:xfrm flipH="1" flipV="1">
              <a:off x="3161" y="3168"/>
              <a:ext cx="8"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8" name="Line 260"/>
            <p:cNvSpPr>
              <a:spLocks noChangeShapeType="1"/>
            </p:cNvSpPr>
            <p:nvPr/>
          </p:nvSpPr>
          <p:spPr bwMode="auto">
            <a:xfrm>
              <a:off x="3161" y="3168"/>
              <a:ext cx="1"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49" name="Line 261"/>
            <p:cNvSpPr>
              <a:spLocks noChangeShapeType="1"/>
            </p:cNvSpPr>
            <p:nvPr/>
          </p:nvSpPr>
          <p:spPr bwMode="auto">
            <a:xfrm flipH="1" flipV="1">
              <a:off x="3146" y="3162"/>
              <a:ext cx="15"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0" name="Line 262"/>
            <p:cNvSpPr>
              <a:spLocks noChangeShapeType="1"/>
            </p:cNvSpPr>
            <p:nvPr/>
          </p:nvSpPr>
          <p:spPr bwMode="auto">
            <a:xfrm flipH="1" flipV="1">
              <a:off x="3122" y="3155"/>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1" name="Line 263"/>
            <p:cNvSpPr>
              <a:spLocks noChangeShapeType="1"/>
            </p:cNvSpPr>
            <p:nvPr/>
          </p:nvSpPr>
          <p:spPr bwMode="auto">
            <a:xfrm flipH="1">
              <a:off x="3107" y="3154"/>
              <a:ext cx="15"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2" name="Line 264"/>
            <p:cNvSpPr>
              <a:spLocks noChangeShapeType="1"/>
            </p:cNvSpPr>
            <p:nvPr/>
          </p:nvSpPr>
          <p:spPr bwMode="auto">
            <a:xfrm flipH="1" flipV="1">
              <a:off x="3076" y="3148"/>
              <a:ext cx="27"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3" name="Line 265"/>
            <p:cNvSpPr>
              <a:spLocks noChangeShapeType="1"/>
            </p:cNvSpPr>
            <p:nvPr/>
          </p:nvSpPr>
          <p:spPr bwMode="auto">
            <a:xfrm flipH="1" flipV="1">
              <a:off x="3037" y="3141"/>
              <a:ext cx="34"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4" name="Line 266"/>
            <p:cNvSpPr>
              <a:spLocks noChangeShapeType="1"/>
            </p:cNvSpPr>
            <p:nvPr/>
          </p:nvSpPr>
          <p:spPr bwMode="auto">
            <a:xfrm flipH="1">
              <a:off x="3005" y="3140"/>
              <a:ext cx="32"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5" name="Line 267"/>
            <p:cNvSpPr>
              <a:spLocks noChangeShapeType="1"/>
            </p:cNvSpPr>
            <p:nvPr/>
          </p:nvSpPr>
          <p:spPr bwMode="auto">
            <a:xfrm flipH="1" flipV="1">
              <a:off x="2958" y="3133"/>
              <a:ext cx="47"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6" name="Line 268"/>
            <p:cNvSpPr>
              <a:spLocks noChangeShapeType="1"/>
            </p:cNvSpPr>
            <p:nvPr/>
          </p:nvSpPr>
          <p:spPr bwMode="auto">
            <a:xfrm flipH="1">
              <a:off x="2935" y="3133"/>
              <a:ext cx="23"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7" name="Line 269"/>
            <p:cNvSpPr>
              <a:spLocks noChangeShapeType="1"/>
            </p:cNvSpPr>
            <p:nvPr/>
          </p:nvSpPr>
          <p:spPr bwMode="auto">
            <a:xfrm flipH="1">
              <a:off x="2912" y="3133"/>
              <a:ext cx="23" cy="1"/>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8" name="Line 270"/>
            <p:cNvSpPr>
              <a:spLocks noChangeShapeType="1"/>
            </p:cNvSpPr>
            <p:nvPr/>
          </p:nvSpPr>
          <p:spPr bwMode="auto">
            <a:xfrm flipH="1" flipV="1">
              <a:off x="2865" y="3127"/>
              <a:ext cx="4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59" name="Line 271"/>
            <p:cNvSpPr>
              <a:spLocks noChangeShapeType="1"/>
            </p:cNvSpPr>
            <p:nvPr/>
          </p:nvSpPr>
          <p:spPr bwMode="auto">
            <a:xfrm flipH="1" flipV="1">
              <a:off x="2818" y="3119"/>
              <a:ext cx="47"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0" name="Line 272"/>
            <p:cNvSpPr>
              <a:spLocks noChangeShapeType="1"/>
            </p:cNvSpPr>
            <p:nvPr/>
          </p:nvSpPr>
          <p:spPr bwMode="auto">
            <a:xfrm flipH="1" flipV="1">
              <a:off x="2779" y="3112"/>
              <a:ext cx="39"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1" name="Line 273"/>
            <p:cNvSpPr>
              <a:spLocks noChangeShapeType="1"/>
            </p:cNvSpPr>
            <p:nvPr/>
          </p:nvSpPr>
          <p:spPr bwMode="auto">
            <a:xfrm flipH="1" flipV="1">
              <a:off x="2740" y="3105"/>
              <a:ext cx="39" cy="7"/>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2" name="Line 274"/>
            <p:cNvSpPr>
              <a:spLocks noChangeShapeType="1"/>
            </p:cNvSpPr>
            <p:nvPr/>
          </p:nvSpPr>
          <p:spPr bwMode="auto">
            <a:xfrm flipH="1" flipV="1">
              <a:off x="2716" y="3099"/>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3" name="Line 275"/>
            <p:cNvSpPr>
              <a:spLocks noChangeShapeType="1"/>
            </p:cNvSpPr>
            <p:nvPr/>
          </p:nvSpPr>
          <p:spPr bwMode="auto">
            <a:xfrm flipH="1" flipV="1">
              <a:off x="2670" y="3085"/>
              <a:ext cx="46" cy="13"/>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4" name="Line 276"/>
            <p:cNvSpPr>
              <a:spLocks noChangeShapeType="1"/>
            </p:cNvSpPr>
            <p:nvPr/>
          </p:nvSpPr>
          <p:spPr bwMode="auto">
            <a:xfrm flipH="1" flipV="1">
              <a:off x="2646" y="3078"/>
              <a:ext cx="21"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5" name="Line 277"/>
            <p:cNvSpPr>
              <a:spLocks noChangeShapeType="1"/>
            </p:cNvSpPr>
            <p:nvPr/>
          </p:nvSpPr>
          <p:spPr bwMode="auto">
            <a:xfrm flipH="1" flipV="1">
              <a:off x="2631" y="3071"/>
              <a:ext cx="15" cy="6"/>
            </a:xfrm>
            <a:prstGeom prst="line">
              <a:avLst/>
            </a:prstGeom>
            <a:noFill/>
            <a:ln w="12700">
              <a:solidFill>
                <a:srgbClr val="664C00"/>
              </a:solidFill>
              <a:round/>
              <a:headEnd/>
              <a:tailEnd/>
            </a:ln>
          </p:spPr>
          <p:txBody>
            <a:bodyPr>
              <a:prstTxWarp prst="textNoShape">
                <a:avLst/>
              </a:prstTxWarp>
            </a:bodyPr>
            <a:lstStyle/>
            <a:p>
              <a:endParaRPr lang="en-US"/>
            </a:p>
          </p:txBody>
        </p:sp>
        <p:sp>
          <p:nvSpPr>
            <p:cNvPr id="140566" name="Rectangle 278"/>
            <p:cNvSpPr>
              <a:spLocks noChangeArrowheads="1"/>
            </p:cNvSpPr>
            <p:nvPr/>
          </p:nvSpPr>
          <p:spPr bwMode="auto">
            <a:xfrm>
              <a:off x="1038" y="3682"/>
              <a:ext cx="710"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Registers</a:t>
              </a:r>
              <a:endParaRPr lang="en-US" sz="1800" b="1">
                <a:solidFill>
                  <a:schemeClr val="tx1"/>
                </a:solidFill>
                <a:latin typeface="Century Gothic" charset="0"/>
              </a:endParaRPr>
            </a:p>
          </p:txBody>
        </p:sp>
        <p:sp>
          <p:nvSpPr>
            <p:cNvPr id="140567" name="Rectangle 279"/>
            <p:cNvSpPr>
              <a:spLocks noChangeArrowheads="1"/>
            </p:cNvSpPr>
            <p:nvPr/>
          </p:nvSpPr>
          <p:spPr bwMode="auto">
            <a:xfrm>
              <a:off x="1038" y="3485"/>
              <a:ext cx="1149"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On Chip Cache</a:t>
              </a:r>
              <a:endParaRPr lang="en-US" sz="1800" b="1">
                <a:solidFill>
                  <a:schemeClr val="tx1"/>
                </a:solidFill>
                <a:latin typeface="Century Gothic" charset="0"/>
              </a:endParaRPr>
            </a:p>
          </p:txBody>
        </p:sp>
        <p:sp>
          <p:nvSpPr>
            <p:cNvPr id="140568" name="Rectangle 280"/>
            <p:cNvSpPr>
              <a:spLocks noChangeArrowheads="1"/>
            </p:cNvSpPr>
            <p:nvPr/>
          </p:nvSpPr>
          <p:spPr bwMode="auto">
            <a:xfrm>
              <a:off x="1030" y="3316"/>
              <a:ext cx="1298"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On Board  Cache</a:t>
              </a:r>
              <a:endParaRPr lang="en-US" sz="1800" b="1">
                <a:solidFill>
                  <a:schemeClr val="tx1"/>
                </a:solidFill>
                <a:latin typeface="Century Gothic" charset="0"/>
              </a:endParaRPr>
            </a:p>
          </p:txBody>
        </p:sp>
        <p:sp>
          <p:nvSpPr>
            <p:cNvPr id="140569" name="Rectangle 281"/>
            <p:cNvSpPr>
              <a:spLocks noChangeArrowheads="1"/>
            </p:cNvSpPr>
            <p:nvPr/>
          </p:nvSpPr>
          <p:spPr bwMode="auto">
            <a:xfrm>
              <a:off x="1030" y="2971"/>
              <a:ext cx="653"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Memory </a:t>
              </a:r>
              <a:endParaRPr lang="en-US" sz="1800" b="1">
                <a:solidFill>
                  <a:schemeClr val="tx1"/>
                </a:solidFill>
                <a:latin typeface="Century Gothic" charset="0"/>
              </a:endParaRPr>
            </a:p>
          </p:txBody>
        </p:sp>
        <p:sp>
          <p:nvSpPr>
            <p:cNvPr id="140570" name="Rectangle 282"/>
            <p:cNvSpPr>
              <a:spLocks noChangeArrowheads="1"/>
            </p:cNvSpPr>
            <p:nvPr/>
          </p:nvSpPr>
          <p:spPr bwMode="auto">
            <a:xfrm>
              <a:off x="1069" y="1993"/>
              <a:ext cx="327"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Disk</a:t>
              </a:r>
              <a:endParaRPr lang="en-US" sz="1800" b="1">
                <a:solidFill>
                  <a:schemeClr val="tx1"/>
                </a:solidFill>
                <a:latin typeface="Century Gothic" charset="0"/>
              </a:endParaRPr>
            </a:p>
          </p:txBody>
        </p:sp>
        <p:sp>
          <p:nvSpPr>
            <p:cNvPr id="140571" name="Rectangle 283"/>
            <p:cNvSpPr>
              <a:spLocks noChangeArrowheads="1"/>
            </p:cNvSpPr>
            <p:nvPr/>
          </p:nvSpPr>
          <p:spPr bwMode="auto">
            <a:xfrm>
              <a:off x="718" y="3682"/>
              <a:ext cx="93"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a:t>
              </a:r>
              <a:endParaRPr lang="en-US" sz="1800" b="1">
                <a:solidFill>
                  <a:schemeClr val="tx1"/>
                </a:solidFill>
                <a:latin typeface="Century Gothic" charset="0"/>
              </a:endParaRPr>
            </a:p>
          </p:txBody>
        </p:sp>
        <p:sp>
          <p:nvSpPr>
            <p:cNvPr id="140572" name="Rectangle 284"/>
            <p:cNvSpPr>
              <a:spLocks noChangeArrowheads="1"/>
            </p:cNvSpPr>
            <p:nvPr/>
          </p:nvSpPr>
          <p:spPr bwMode="auto">
            <a:xfrm>
              <a:off x="702" y="3485"/>
              <a:ext cx="93"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2</a:t>
              </a:r>
              <a:endParaRPr lang="en-US" sz="1800" b="1">
                <a:solidFill>
                  <a:schemeClr val="tx1"/>
                </a:solidFill>
                <a:latin typeface="Century Gothic" charset="0"/>
              </a:endParaRPr>
            </a:p>
          </p:txBody>
        </p:sp>
        <p:sp>
          <p:nvSpPr>
            <p:cNvPr id="140573" name="Rectangle 285"/>
            <p:cNvSpPr>
              <a:spLocks noChangeArrowheads="1"/>
            </p:cNvSpPr>
            <p:nvPr/>
          </p:nvSpPr>
          <p:spPr bwMode="auto">
            <a:xfrm>
              <a:off x="593" y="3302"/>
              <a:ext cx="187"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a:t>
              </a:r>
              <a:endParaRPr lang="en-US" sz="1800" b="1">
                <a:solidFill>
                  <a:schemeClr val="tx1"/>
                </a:solidFill>
                <a:latin typeface="Century Gothic" charset="0"/>
              </a:endParaRPr>
            </a:p>
          </p:txBody>
        </p:sp>
        <p:sp>
          <p:nvSpPr>
            <p:cNvPr id="140574" name="Rectangle 286"/>
            <p:cNvSpPr>
              <a:spLocks noChangeArrowheads="1"/>
            </p:cNvSpPr>
            <p:nvPr/>
          </p:nvSpPr>
          <p:spPr bwMode="auto">
            <a:xfrm>
              <a:off x="491" y="2971"/>
              <a:ext cx="280"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100</a:t>
              </a:r>
              <a:endParaRPr lang="en-US" sz="1800" b="1">
                <a:solidFill>
                  <a:schemeClr val="tx1"/>
                </a:solidFill>
                <a:latin typeface="Century Gothic" charset="0"/>
              </a:endParaRPr>
            </a:p>
          </p:txBody>
        </p:sp>
        <p:sp>
          <p:nvSpPr>
            <p:cNvPr id="140575" name="Rectangle 287"/>
            <p:cNvSpPr>
              <a:spLocks noChangeArrowheads="1"/>
            </p:cNvSpPr>
            <p:nvPr/>
          </p:nvSpPr>
          <p:spPr bwMode="auto">
            <a:xfrm>
              <a:off x="1053" y="1290"/>
              <a:ext cx="1046"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Tape /Optical </a:t>
              </a:r>
              <a:endParaRPr lang="en-US" sz="1800" b="1">
                <a:solidFill>
                  <a:schemeClr val="tx1"/>
                </a:solidFill>
                <a:latin typeface="Century Gothic" charset="0"/>
              </a:endParaRPr>
            </a:p>
          </p:txBody>
        </p:sp>
        <p:sp>
          <p:nvSpPr>
            <p:cNvPr id="140576" name="Rectangle 288"/>
            <p:cNvSpPr>
              <a:spLocks noChangeArrowheads="1"/>
            </p:cNvSpPr>
            <p:nvPr/>
          </p:nvSpPr>
          <p:spPr bwMode="auto">
            <a:xfrm>
              <a:off x="1053" y="1466"/>
              <a:ext cx="495"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 Robot</a:t>
              </a:r>
              <a:endParaRPr lang="en-US" sz="1800" b="1">
                <a:solidFill>
                  <a:schemeClr val="tx1"/>
                </a:solidFill>
                <a:latin typeface="Century Gothic" charset="0"/>
              </a:endParaRPr>
            </a:p>
          </p:txBody>
        </p:sp>
        <p:sp>
          <p:nvSpPr>
            <p:cNvPr id="140577" name="Rectangle 289"/>
            <p:cNvSpPr>
              <a:spLocks noChangeArrowheads="1"/>
            </p:cNvSpPr>
            <p:nvPr/>
          </p:nvSpPr>
          <p:spPr bwMode="auto">
            <a:xfrm>
              <a:off x="523" y="1290"/>
              <a:ext cx="187" cy="184"/>
            </a:xfrm>
            <a:prstGeom prst="rect">
              <a:avLst/>
            </a:prstGeom>
            <a:noFill/>
            <a:ln w="9525">
              <a:noFill/>
              <a:miter lim="800000"/>
              <a:headEnd/>
              <a:tailEnd/>
            </a:ln>
          </p:spPr>
          <p:txBody>
            <a:bodyPr wrap="square" lIns="0" tIns="0" rIns="0" bIns="0">
              <a:prstTxWarp prst="textNoShape">
                <a:avLst/>
              </a:prstTxWarp>
              <a:spAutoFit/>
            </a:bodyPr>
            <a:lstStyle/>
            <a:p>
              <a:r>
                <a:rPr lang="en-US" sz="2100" dirty="0">
                  <a:solidFill>
                    <a:schemeClr val="tx1"/>
                  </a:solidFill>
                  <a:latin typeface="Arial" charset="0"/>
                </a:rPr>
                <a:t>10</a:t>
              </a:r>
              <a:endParaRPr lang="en-US" sz="1800" b="1" dirty="0">
                <a:solidFill>
                  <a:schemeClr val="tx1"/>
                </a:solidFill>
                <a:latin typeface="Century Gothic" charset="0"/>
              </a:endParaRPr>
            </a:p>
          </p:txBody>
        </p:sp>
        <p:sp>
          <p:nvSpPr>
            <p:cNvPr id="140578" name="Rectangle 290"/>
            <p:cNvSpPr>
              <a:spLocks noChangeArrowheads="1"/>
            </p:cNvSpPr>
            <p:nvPr/>
          </p:nvSpPr>
          <p:spPr bwMode="auto">
            <a:xfrm>
              <a:off x="733" y="1212"/>
              <a:ext cx="93"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9</a:t>
              </a:r>
              <a:endParaRPr lang="en-US" sz="1800" b="1">
                <a:solidFill>
                  <a:schemeClr val="tx1"/>
                </a:solidFill>
                <a:latin typeface="Century Gothic" charset="0"/>
              </a:endParaRPr>
            </a:p>
          </p:txBody>
        </p:sp>
        <p:sp>
          <p:nvSpPr>
            <p:cNvPr id="140579" name="Rectangle 291"/>
            <p:cNvSpPr>
              <a:spLocks noChangeArrowheads="1"/>
            </p:cNvSpPr>
            <p:nvPr/>
          </p:nvSpPr>
          <p:spPr bwMode="auto">
            <a:xfrm>
              <a:off x="608" y="2014"/>
              <a:ext cx="187"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a:t>
              </a:r>
              <a:endParaRPr lang="en-US" sz="1800" b="1">
                <a:solidFill>
                  <a:schemeClr val="tx1"/>
                </a:solidFill>
                <a:latin typeface="Century Gothic" charset="0"/>
              </a:endParaRPr>
            </a:p>
          </p:txBody>
        </p:sp>
        <p:sp>
          <p:nvSpPr>
            <p:cNvPr id="140580" name="Rectangle 292"/>
            <p:cNvSpPr>
              <a:spLocks noChangeArrowheads="1"/>
            </p:cNvSpPr>
            <p:nvPr/>
          </p:nvSpPr>
          <p:spPr bwMode="auto">
            <a:xfrm>
              <a:off x="819" y="1937"/>
              <a:ext cx="93"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6</a:t>
              </a:r>
              <a:endParaRPr lang="en-US" sz="1800" b="1">
                <a:solidFill>
                  <a:schemeClr val="tx1"/>
                </a:solidFill>
                <a:latin typeface="Century Gothic" charset="0"/>
              </a:endParaRPr>
            </a:p>
          </p:txBody>
        </p:sp>
        <p:sp>
          <p:nvSpPr>
            <p:cNvPr id="140581" name="Rectangle 293"/>
            <p:cNvSpPr>
              <a:spLocks noChangeArrowheads="1"/>
            </p:cNvSpPr>
            <p:nvPr/>
          </p:nvSpPr>
          <p:spPr bwMode="auto">
            <a:xfrm>
              <a:off x="2640" y="2880"/>
              <a:ext cx="906" cy="184"/>
            </a:xfrm>
            <a:prstGeom prst="rect">
              <a:avLst/>
            </a:prstGeom>
            <a:noFill/>
            <a:ln w="9525">
              <a:noFill/>
              <a:miter lim="800000"/>
              <a:headEnd/>
              <a:tailEnd/>
            </a:ln>
          </p:spPr>
          <p:txBody>
            <a:bodyPr wrap="square" lIns="0" tIns="0" rIns="0" bIns="0">
              <a:prstTxWarp prst="textNoShape">
                <a:avLst/>
              </a:prstTxWarp>
              <a:spAutoFit/>
            </a:bodyPr>
            <a:lstStyle/>
            <a:p>
              <a:r>
                <a:rPr lang="en-US" sz="2100" dirty="0" err="1" smtClean="0">
                  <a:solidFill>
                    <a:srgbClr val="FCF305"/>
                  </a:solidFill>
                  <a:latin typeface="Arial" charset="0"/>
                </a:rPr>
                <a:t>Hà</a:t>
              </a:r>
              <a:r>
                <a:rPr lang="en-US" sz="2100" dirty="0">
                  <a:solidFill>
                    <a:srgbClr val="FCF305"/>
                  </a:solidFill>
                  <a:latin typeface="Arial" charset="0"/>
                </a:rPr>
                <a:t> </a:t>
              </a:r>
              <a:r>
                <a:rPr lang="en-US" sz="2100" dirty="0" err="1" smtClean="0">
                  <a:solidFill>
                    <a:srgbClr val="FCF305"/>
                  </a:solidFill>
                  <a:latin typeface="Arial" charset="0"/>
                </a:rPr>
                <a:t>Nội</a:t>
              </a:r>
              <a:endParaRPr lang="en-US" sz="1800" b="1" dirty="0">
                <a:solidFill>
                  <a:schemeClr val="tx1"/>
                </a:solidFill>
                <a:latin typeface="Century Gothic" charset="0"/>
              </a:endParaRPr>
            </a:p>
          </p:txBody>
        </p:sp>
        <p:sp>
          <p:nvSpPr>
            <p:cNvPr id="140582" name="Freeform 294"/>
            <p:cNvSpPr>
              <a:spLocks/>
            </p:cNvSpPr>
            <p:nvPr/>
          </p:nvSpPr>
          <p:spPr bwMode="auto">
            <a:xfrm>
              <a:off x="2400" y="3312"/>
              <a:ext cx="2108" cy="183"/>
            </a:xfrm>
            <a:custGeom>
              <a:avLst/>
              <a:gdLst/>
              <a:ahLst/>
              <a:cxnLst>
                <a:cxn ang="0">
                  <a:pos x="0" y="0"/>
                </a:cxn>
                <a:cxn ang="0">
                  <a:pos x="1632" y="7"/>
                </a:cxn>
                <a:cxn ang="0">
                  <a:pos x="2108" y="183"/>
                </a:cxn>
                <a:cxn ang="0">
                  <a:pos x="578" y="183"/>
                </a:cxn>
                <a:cxn ang="0">
                  <a:pos x="0" y="0"/>
                </a:cxn>
              </a:cxnLst>
              <a:rect l="0" t="0" r="r" b="b"/>
              <a:pathLst>
                <a:path w="2108" h="183">
                  <a:moveTo>
                    <a:pt x="0" y="0"/>
                  </a:moveTo>
                  <a:lnTo>
                    <a:pt x="1632" y="7"/>
                  </a:lnTo>
                  <a:lnTo>
                    <a:pt x="2108" y="183"/>
                  </a:lnTo>
                  <a:lnTo>
                    <a:pt x="578" y="183"/>
                  </a:lnTo>
                  <a:lnTo>
                    <a:pt x="0" y="0"/>
                  </a:lnTo>
                  <a:close/>
                </a:path>
              </a:pathLst>
            </a:custGeom>
            <a:solidFill>
              <a:srgbClr val="008011"/>
            </a:solidFill>
            <a:ln w="12700">
              <a:solidFill>
                <a:srgbClr val="000000"/>
              </a:solidFill>
              <a:prstDash val="solid"/>
              <a:round/>
              <a:headEnd/>
              <a:tailEnd/>
            </a:ln>
          </p:spPr>
          <p:txBody>
            <a:bodyPr>
              <a:prstTxWarp prst="textNoShape">
                <a:avLst/>
              </a:prstTxWarp>
            </a:bodyPr>
            <a:lstStyle/>
            <a:p>
              <a:endParaRPr lang="en-US"/>
            </a:p>
          </p:txBody>
        </p:sp>
        <p:sp>
          <p:nvSpPr>
            <p:cNvPr id="140583" name="Rectangle 295"/>
            <p:cNvSpPr>
              <a:spLocks noChangeArrowheads="1"/>
            </p:cNvSpPr>
            <p:nvPr/>
          </p:nvSpPr>
          <p:spPr bwMode="auto">
            <a:xfrm>
              <a:off x="2810" y="3266"/>
              <a:ext cx="990" cy="157"/>
            </a:xfrm>
            <a:prstGeom prst="rect">
              <a:avLst/>
            </a:prstGeom>
            <a:noFill/>
            <a:ln w="9525">
              <a:noFill/>
              <a:miter lim="800000"/>
              <a:headEnd/>
              <a:tailEnd/>
            </a:ln>
          </p:spPr>
          <p:txBody>
            <a:bodyPr wrap="square" lIns="0" tIns="0" rIns="0" bIns="0">
              <a:prstTxWarp prst="textNoShape">
                <a:avLst/>
              </a:prstTxWarp>
              <a:spAutoFit/>
            </a:bodyPr>
            <a:lstStyle/>
            <a:p>
              <a:r>
                <a:rPr lang="en-US" sz="1800" b="1" dirty="0" err="1" smtClean="0">
                  <a:solidFill>
                    <a:schemeClr val="tx1"/>
                  </a:solidFill>
                  <a:latin typeface="Century Gothic" charset="0"/>
                </a:rPr>
                <a:t>Đại</a:t>
              </a:r>
              <a:r>
                <a:rPr lang="en-US" sz="1800" b="1" dirty="0" smtClean="0">
                  <a:solidFill>
                    <a:schemeClr val="tx1"/>
                  </a:solidFill>
                  <a:latin typeface="Century Gothic" charset="0"/>
                </a:rPr>
                <a:t> </a:t>
              </a:r>
              <a:r>
                <a:rPr lang="en-US" sz="1800" b="1" dirty="0" err="1" smtClean="0">
                  <a:solidFill>
                    <a:schemeClr val="tx1"/>
                  </a:solidFill>
                  <a:latin typeface="Century Gothic" charset="0"/>
                </a:rPr>
                <a:t>học</a:t>
              </a:r>
              <a:r>
                <a:rPr lang="en-US" sz="1800" b="1" dirty="0" smtClean="0">
                  <a:solidFill>
                    <a:schemeClr val="tx1"/>
                  </a:solidFill>
                  <a:latin typeface="Century Gothic" charset="0"/>
                </a:rPr>
                <a:t> BK HN</a:t>
              </a:r>
              <a:endParaRPr lang="en-US" sz="1800" b="1" dirty="0">
                <a:solidFill>
                  <a:schemeClr val="tx1"/>
                </a:solidFill>
                <a:latin typeface="Century Gothic" charset="0"/>
              </a:endParaRPr>
            </a:p>
          </p:txBody>
        </p:sp>
        <p:sp>
          <p:nvSpPr>
            <p:cNvPr id="140584" name="Line 296"/>
            <p:cNvSpPr>
              <a:spLocks noChangeShapeType="1"/>
            </p:cNvSpPr>
            <p:nvPr/>
          </p:nvSpPr>
          <p:spPr bwMode="auto">
            <a:xfrm>
              <a:off x="3185" y="3633"/>
              <a:ext cx="297"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585" name="Freeform 297"/>
            <p:cNvSpPr>
              <a:spLocks/>
            </p:cNvSpPr>
            <p:nvPr/>
          </p:nvSpPr>
          <p:spPr bwMode="auto">
            <a:xfrm>
              <a:off x="2958" y="3604"/>
              <a:ext cx="695" cy="78"/>
            </a:xfrm>
            <a:custGeom>
              <a:avLst/>
              <a:gdLst/>
              <a:ahLst/>
              <a:cxnLst>
                <a:cxn ang="0">
                  <a:pos x="0" y="0"/>
                </a:cxn>
                <a:cxn ang="0">
                  <a:pos x="539" y="0"/>
                </a:cxn>
                <a:cxn ang="0">
                  <a:pos x="695" y="78"/>
                </a:cxn>
                <a:cxn ang="0">
                  <a:pos x="188" y="78"/>
                </a:cxn>
                <a:cxn ang="0">
                  <a:pos x="0" y="0"/>
                </a:cxn>
              </a:cxnLst>
              <a:rect l="0" t="0" r="r" b="b"/>
              <a:pathLst>
                <a:path w="695" h="78">
                  <a:moveTo>
                    <a:pt x="0" y="0"/>
                  </a:moveTo>
                  <a:lnTo>
                    <a:pt x="539" y="0"/>
                  </a:lnTo>
                  <a:lnTo>
                    <a:pt x="695" y="78"/>
                  </a:lnTo>
                  <a:lnTo>
                    <a:pt x="188" y="78"/>
                  </a:lnTo>
                  <a:lnTo>
                    <a:pt x="0" y="0"/>
                  </a:lnTo>
                  <a:close/>
                </a:path>
              </a:pathLst>
            </a:custGeom>
            <a:solidFill>
              <a:srgbClr val="DD0806"/>
            </a:solidFill>
            <a:ln w="12700">
              <a:solidFill>
                <a:srgbClr val="000000"/>
              </a:solidFill>
              <a:prstDash val="solid"/>
              <a:round/>
              <a:headEnd/>
              <a:tailEnd/>
            </a:ln>
          </p:spPr>
          <p:txBody>
            <a:bodyPr>
              <a:prstTxWarp prst="textNoShape">
                <a:avLst/>
              </a:prstTxWarp>
            </a:bodyPr>
            <a:lstStyle/>
            <a:p>
              <a:endParaRPr lang="en-US"/>
            </a:p>
          </p:txBody>
        </p:sp>
        <p:sp>
          <p:nvSpPr>
            <p:cNvPr id="140586" name="Rectangle 298"/>
            <p:cNvSpPr>
              <a:spLocks noChangeArrowheads="1"/>
            </p:cNvSpPr>
            <p:nvPr/>
          </p:nvSpPr>
          <p:spPr bwMode="auto">
            <a:xfrm>
              <a:off x="2928" y="3504"/>
              <a:ext cx="812" cy="184"/>
            </a:xfrm>
            <a:prstGeom prst="rect">
              <a:avLst/>
            </a:prstGeom>
            <a:noFill/>
            <a:ln w="9525">
              <a:noFill/>
              <a:miter lim="800000"/>
              <a:headEnd/>
              <a:tailEnd/>
            </a:ln>
          </p:spPr>
          <p:txBody>
            <a:bodyPr wrap="square" lIns="0" tIns="0" rIns="0" bIns="0">
              <a:prstTxWarp prst="textNoShape">
                <a:avLst/>
              </a:prstTxWarp>
              <a:spAutoFit/>
            </a:bodyPr>
            <a:lstStyle/>
            <a:p>
              <a:r>
                <a:rPr lang="en-US" sz="2100" dirty="0" smtClean="0">
                  <a:latin typeface="Arial" charset="0"/>
                </a:rPr>
                <a:t>TC-406</a:t>
              </a:r>
              <a:endParaRPr lang="en-US" sz="1800" b="1" dirty="0">
                <a:solidFill>
                  <a:schemeClr val="tx1"/>
                </a:solidFill>
                <a:latin typeface="Century Gothic" charset="0"/>
              </a:endParaRPr>
            </a:p>
          </p:txBody>
        </p:sp>
        <p:sp>
          <p:nvSpPr>
            <p:cNvPr id="140587" name="Rectangle 299"/>
            <p:cNvSpPr>
              <a:spLocks noChangeArrowheads="1"/>
            </p:cNvSpPr>
            <p:nvPr/>
          </p:nvSpPr>
          <p:spPr bwMode="auto">
            <a:xfrm>
              <a:off x="3685" y="3682"/>
              <a:ext cx="672" cy="184"/>
            </a:xfrm>
            <a:prstGeom prst="rect">
              <a:avLst/>
            </a:prstGeom>
            <a:noFill/>
            <a:ln w="9525">
              <a:noFill/>
              <a:miter lim="800000"/>
              <a:headEnd/>
              <a:tailEnd/>
            </a:ln>
          </p:spPr>
          <p:txBody>
            <a:bodyPr wrap="square" lIns="0" tIns="0" rIns="0" bIns="0">
              <a:prstTxWarp prst="textNoShape">
                <a:avLst/>
              </a:prstTxWarp>
              <a:spAutoFit/>
            </a:bodyPr>
            <a:lstStyle/>
            <a:p>
              <a:r>
                <a:rPr lang="en-US" sz="2100" dirty="0">
                  <a:solidFill>
                    <a:schemeClr val="tx1"/>
                  </a:solidFill>
                  <a:latin typeface="Arial" charset="0"/>
                </a:rPr>
                <a:t>My Head</a:t>
              </a:r>
              <a:endParaRPr lang="en-US" sz="1800" b="1" dirty="0">
                <a:solidFill>
                  <a:schemeClr val="tx1"/>
                </a:solidFill>
                <a:latin typeface="Century Gothic" charset="0"/>
              </a:endParaRPr>
            </a:p>
          </p:txBody>
        </p:sp>
        <p:sp>
          <p:nvSpPr>
            <p:cNvPr id="140588" name="Oval 300"/>
            <p:cNvSpPr>
              <a:spLocks noChangeArrowheads="1"/>
            </p:cNvSpPr>
            <p:nvPr/>
          </p:nvSpPr>
          <p:spPr bwMode="auto">
            <a:xfrm>
              <a:off x="3501" y="3686"/>
              <a:ext cx="148" cy="83"/>
            </a:xfrm>
            <a:prstGeom prst="ellipse">
              <a:avLst/>
            </a:prstGeom>
            <a:solidFill>
              <a:srgbClr val="FFCCCC"/>
            </a:solidFill>
            <a:ln w="12700">
              <a:solidFill>
                <a:schemeClr val="tx1"/>
              </a:solidFill>
              <a:round/>
              <a:headEnd/>
              <a:tailEnd/>
            </a:ln>
          </p:spPr>
          <p:txBody>
            <a:bodyPr>
              <a:prstTxWarp prst="textNoShape">
                <a:avLst/>
              </a:prstTxWarp>
            </a:bodyPr>
            <a:lstStyle/>
            <a:p>
              <a:endParaRPr lang="en-US"/>
            </a:p>
          </p:txBody>
        </p:sp>
        <p:sp>
          <p:nvSpPr>
            <p:cNvPr id="140589" name="Line 301"/>
            <p:cNvSpPr>
              <a:spLocks noChangeShapeType="1"/>
            </p:cNvSpPr>
            <p:nvPr/>
          </p:nvSpPr>
          <p:spPr bwMode="auto">
            <a:xfrm>
              <a:off x="3575" y="3773"/>
              <a:ext cx="1" cy="99"/>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0" name="Line 302"/>
            <p:cNvSpPr>
              <a:spLocks noChangeShapeType="1"/>
            </p:cNvSpPr>
            <p:nvPr/>
          </p:nvSpPr>
          <p:spPr bwMode="auto">
            <a:xfrm flipH="1">
              <a:off x="3544" y="3872"/>
              <a:ext cx="31" cy="28"/>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1" name="Line 303"/>
            <p:cNvSpPr>
              <a:spLocks noChangeShapeType="1"/>
            </p:cNvSpPr>
            <p:nvPr/>
          </p:nvSpPr>
          <p:spPr bwMode="auto">
            <a:xfrm>
              <a:off x="3568" y="3872"/>
              <a:ext cx="46" cy="41"/>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2" name="Line 304"/>
            <p:cNvSpPr>
              <a:spLocks noChangeShapeType="1"/>
            </p:cNvSpPr>
            <p:nvPr/>
          </p:nvSpPr>
          <p:spPr bwMode="auto">
            <a:xfrm flipH="1">
              <a:off x="3513" y="3893"/>
              <a:ext cx="31" cy="28"/>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3" name="Line 305"/>
            <p:cNvSpPr>
              <a:spLocks noChangeShapeType="1"/>
            </p:cNvSpPr>
            <p:nvPr/>
          </p:nvSpPr>
          <p:spPr bwMode="auto">
            <a:xfrm>
              <a:off x="3567" y="3794"/>
              <a:ext cx="32" cy="21"/>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4" name="Line 306"/>
            <p:cNvSpPr>
              <a:spLocks noChangeShapeType="1"/>
            </p:cNvSpPr>
            <p:nvPr/>
          </p:nvSpPr>
          <p:spPr bwMode="auto">
            <a:xfrm flipH="1">
              <a:off x="3536" y="3794"/>
              <a:ext cx="31" cy="21"/>
            </a:xfrm>
            <a:prstGeom prst="line">
              <a:avLst/>
            </a:prstGeom>
            <a:noFill/>
            <a:ln w="12700">
              <a:solidFill>
                <a:schemeClr val="tx1"/>
              </a:solidFill>
              <a:round/>
              <a:headEnd/>
              <a:tailEnd/>
            </a:ln>
          </p:spPr>
          <p:txBody>
            <a:bodyPr>
              <a:prstTxWarp prst="textNoShape">
                <a:avLst/>
              </a:prstTxWarp>
            </a:bodyPr>
            <a:lstStyle/>
            <a:p>
              <a:endParaRPr lang="en-US"/>
            </a:p>
          </p:txBody>
        </p:sp>
        <p:sp>
          <p:nvSpPr>
            <p:cNvPr id="140595" name="Rectangle 307"/>
            <p:cNvSpPr>
              <a:spLocks noChangeArrowheads="1"/>
            </p:cNvSpPr>
            <p:nvPr/>
          </p:nvSpPr>
          <p:spPr bwMode="auto">
            <a:xfrm>
              <a:off x="4512" y="3302"/>
              <a:ext cx="504"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10 min</a:t>
              </a:r>
              <a:endParaRPr lang="en-US" sz="1800" b="1">
                <a:solidFill>
                  <a:schemeClr val="tx1"/>
                </a:solidFill>
                <a:latin typeface="Century Gothic" charset="0"/>
              </a:endParaRPr>
            </a:p>
          </p:txBody>
        </p:sp>
        <p:sp>
          <p:nvSpPr>
            <p:cNvPr id="140596" name="Rectangle 308"/>
            <p:cNvSpPr>
              <a:spLocks noChangeArrowheads="1"/>
            </p:cNvSpPr>
            <p:nvPr/>
          </p:nvSpPr>
          <p:spPr bwMode="auto">
            <a:xfrm>
              <a:off x="4567" y="2858"/>
              <a:ext cx="430"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1.5 hr</a:t>
              </a:r>
              <a:endParaRPr lang="en-US" sz="1800" b="1">
                <a:solidFill>
                  <a:schemeClr val="tx1"/>
                </a:solidFill>
                <a:latin typeface="Century Gothic" charset="0"/>
              </a:endParaRPr>
            </a:p>
          </p:txBody>
        </p:sp>
        <p:sp>
          <p:nvSpPr>
            <p:cNvPr id="140597" name="Rectangle 309"/>
            <p:cNvSpPr>
              <a:spLocks noChangeArrowheads="1"/>
            </p:cNvSpPr>
            <p:nvPr/>
          </p:nvSpPr>
          <p:spPr bwMode="auto">
            <a:xfrm>
              <a:off x="4457" y="2000"/>
              <a:ext cx="579" cy="184"/>
            </a:xfrm>
            <a:prstGeom prst="rect">
              <a:avLst/>
            </a:prstGeom>
            <a:noFill/>
            <a:ln w="9525">
              <a:noFill/>
              <a:miter lim="800000"/>
              <a:headEnd/>
              <a:tailEnd/>
            </a:ln>
          </p:spPr>
          <p:txBody>
            <a:bodyPr wrap="square" lIns="0" tIns="0" rIns="0" bIns="0">
              <a:prstTxWarp prst="textNoShape">
                <a:avLst/>
              </a:prstTxWarp>
              <a:spAutoFit/>
            </a:bodyPr>
            <a:lstStyle/>
            <a:p>
              <a:r>
                <a:rPr lang="en-US" sz="2100" dirty="0">
                  <a:solidFill>
                    <a:schemeClr val="tx1"/>
                  </a:solidFill>
                  <a:latin typeface="Arial" charset="0"/>
                </a:rPr>
                <a:t>2 Years</a:t>
              </a:r>
              <a:endParaRPr lang="en-US" sz="1800" b="1" dirty="0">
                <a:solidFill>
                  <a:schemeClr val="tx1"/>
                </a:solidFill>
                <a:latin typeface="Century Gothic" charset="0"/>
              </a:endParaRPr>
            </a:p>
          </p:txBody>
        </p:sp>
        <p:sp>
          <p:nvSpPr>
            <p:cNvPr id="140598" name="Rectangle 310"/>
            <p:cNvSpPr>
              <a:spLocks noChangeArrowheads="1"/>
            </p:cNvSpPr>
            <p:nvPr/>
          </p:nvSpPr>
          <p:spPr bwMode="auto">
            <a:xfrm>
              <a:off x="4550" y="3507"/>
              <a:ext cx="411" cy="184"/>
            </a:xfrm>
            <a:prstGeom prst="rect">
              <a:avLst/>
            </a:prstGeom>
            <a:noFill/>
            <a:ln w="9525">
              <a:noFill/>
              <a:miter lim="800000"/>
              <a:headEnd/>
              <a:tailEnd/>
            </a:ln>
          </p:spPr>
          <p:txBody>
            <a:bodyPr wrap="square" lIns="0" tIns="0" rIns="0" bIns="0">
              <a:prstTxWarp prst="textNoShape">
                <a:avLst/>
              </a:prstTxWarp>
              <a:spAutoFit/>
            </a:bodyPr>
            <a:lstStyle/>
            <a:p>
              <a:r>
                <a:rPr lang="en-US" sz="2100" dirty="0">
                  <a:solidFill>
                    <a:schemeClr val="tx1"/>
                  </a:solidFill>
                  <a:latin typeface="Arial" charset="0"/>
                </a:rPr>
                <a:t>1 min</a:t>
              </a:r>
              <a:endParaRPr lang="en-US" sz="1800" b="1" dirty="0">
                <a:solidFill>
                  <a:schemeClr val="tx1"/>
                </a:solidFill>
                <a:latin typeface="Century Gothic" charset="0"/>
              </a:endParaRPr>
            </a:p>
          </p:txBody>
        </p:sp>
        <p:sp>
          <p:nvSpPr>
            <p:cNvPr id="140599" name="Line 311"/>
            <p:cNvSpPr>
              <a:spLocks noChangeShapeType="1"/>
            </p:cNvSpPr>
            <p:nvPr/>
          </p:nvSpPr>
          <p:spPr bwMode="auto">
            <a:xfrm>
              <a:off x="2490" y="2887"/>
              <a:ext cx="1" cy="1"/>
            </a:xfrm>
            <a:prstGeom prst="line">
              <a:avLst/>
            </a:prstGeom>
            <a:noFill/>
            <a:ln w="12700">
              <a:solidFill>
                <a:srgbClr val="DD0806"/>
              </a:solidFill>
              <a:round/>
              <a:headEnd/>
              <a:tailEnd/>
            </a:ln>
          </p:spPr>
          <p:txBody>
            <a:bodyPr>
              <a:prstTxWarp prst="textNoShape">
                <a:avLst/>
              </a:prstTxWarp>
            </a:bodyPr>
            <a:lstStyle/>
            <a:p>
              <a:endParaRPr lang="en-US"/>
            </a:p>
          </p:txBody>
        </p:sp>
        <p:sp>
          <p:nvSpPr>
            <p:cNvPr id="140600" name="Line 312"/>
            <p:cNvSpPr>
              <a:spLocks noChangeShapeType="1"/>
            </p:cNvSpPr>
            <p:nvPr/>
          </p:nvSpPr>
          <p:spPr bwMode="auto">
            <a:xfrm>
              <a:off x="2490" y="2887"/>
              <a:ext cx="1109"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1" name="Line 313"/>
            <p:cNvSpPr>
              <a:spLocks noChangeShapeType="1"/>
            </p:cNvSpPr>
            <p:nvPr/>
          </p:nvSpPr>
          <p:spPr bwMode="auto">
            <a:xfrm flipV="1">
              <a:off x="3599" y="2838"/>
              <a:ext cx="148" cy="49"/>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2" name="Line 314"/>
            <p:cNvSpPr>
              <a:spLocks noChangeShapeType="1"/>
            </p:cNvSpPr>
            <p:nvPr/>
          </p:nvSpPr>
          <p:spPr bwMode="auto">
            <a:xfrm flipH="1">
              <a:off x="2662" y="2838"/>
              <a:ext cx="1085" cy="1"/>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3" name="Line 315"/>
            <p:cNvSpPr>
              <a:spLocks noChangeShapeType="1"/>
            </p:cNvSpPr>
            <p:nvPr/>
          </p:nvSpPr>
          <p:spPr bwMode="auto">
            <a:xfrm flipH="1">
              <a:off x="2490" y="2838"/>
              <a:ext cx="169" cy="4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4" name="Freeform 316"/>
            <p:cNvSpPr>
              <a:spLocks/>
            </p:cNvSpPr>
            <p:nvPr/>
          </p:nvSpPr>
          <p:spPr bwMode="auto">
            <a:xfrm>
              <a:off x="3044" y="2627"/>
              <a:ext cx="24" cy="105"/>
            </a:xfrm>
            <a:custGeom>
              <a:avLst/>
              <a:gdLst/>
              <a:ahLst/>
              <a:cxnLst>
                <a:cxn ang="0">
                  <a:pos x="0" y="105"/>
                </a:cxn>
                <a:cxn ang="0">
                  <a:pos x="16" y="0"/>
                </a:cxn>
                <a:cxn ang="0">
                  <a:pos x="24" y="105"/>
                </a:cxn>
                <a:cxn ang="0">
                  <a:pos x="0" y="105"/>
                </a:cxn>
              </a:cxnLst>
              <a:rect l="0" t="0" r="r" b="b"/>
              <a:pathLst>
                <a:path w="24" h="105">
                  <a:moveTo>
                    <a:pt x="0" y="105"/>
                  </a:moveTo>
                  <a:lnTo>
                    <a:pt x="16" y="0"/>
                  </a:lnTo>
                  <a:lnTo>
                    <a:pt x="24" y="105"/>
                  </a:lnTo>
                  <a:lnTo>
                    <a:pt x="0" y="105"/>
                  </a:lnTo>
                  <a:close/>
                </a:path>
              </a:pathLst>
            </a:custGeom>
            <a:solidFill>
              <a:srgbClr val="FFFFFF"/>
            </a:solidFill>
            <a:ln w="9525">
              <a:noFill/>
              <a:round/>
              <a:headEnd/>
              <a:tailEnd/>
            </a:ln>
          </p:spPr>
          <p:txBody>
            <a:bodyPr>
              <a:prstTxWarp prst="textNoShape">
                <a:avLst/>
              </a:prstTxWarp>
            </a:bodyPr>
            <a:lstStyle/>
            <a:p>
              <a:endParaRPr lang="en-US"/>
            </a:p>
          </p:txBody>
        </p:sp>
        <p:sp>
          <p:nvSpPr>
            <p:cNvPr id="140605" name="Line 317"/>
            <p:cNvSpPr>
              <a:spLocks noChangeShapeType="1"/>
            </p:cNvSpPr>
            <p:nvPr/>
          </p:nvSpPr>
          <p:spPr bwMode="auto">
            <a:xfrm flipV="1">
              <a:off x="3044" y="2627"/>
              <a:ext cx="15" cy="105"/>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6" name="Line 318"/>
            <p:cNvSpPr>
              <a:spLocks noChangeShapeType="1"/>
            </p:cNvSpPr>
            <p:nvPr/>
          </p:nvSpPr>
          <p:spPr bwMode="auto">
            <a:xfrm>
              <a:off x="3060" y="2627"/>
              <a:ext cx="8" cy="105"/>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7" name="Rectangle 319"/>
            <p:cNvSpPr>
              <a:spLocks noChangeArrowheads="1"/>
            </p:cNvSpPr>
            <p:nvPr/>
          </p:nvSpPr>
          <p:spPr bwMode="auto">
            <a:xfrm>
              <a:off x="2298" y="2046"/>
              <a:ext cx="1387" cy="184"/>
            </a:xfrm>
            <a:prstGeom prst="rect">
              <a:avLst/>
            </a:prstGeom>
            <a:noFill/>
            <a:ln w="9525">
              <a:noFill/>
              <a:miter lim="800000"/>
              <a:headEnd/>
              <a:tailEnd/>
            </a:ln>
          </p:spPr>
          <p:txBody>
            <a:bodyPr wrap="square" lIns="0" tIns="0" rIns="0" bIns="0">
              <a:prstTxWarp prst="textNoShape">
                <a:avLst/>
              </a:prstTxWarp>
              <a:spAutoFit/>
            </a:bodyPr>
            <a:lstStyle/>
            <a:p>
              <a:r>
                <a:rPr lang="en-US" sz="2100" dirty="0" smtClean="0">
                  <a:solidFill>
                    <a:schemeClr val="tx1"/>
                  </a:solidFill>
                  <a:latin typeface="Arial" charset="0"/>
                </a:rPr>
                <a:t>Sao </a:t>
              </a:r>
              <a:r>
                <a:rPr lang="en-US" sz="2100" dirty="0" err="1" smtClean="0">
                  <a:solidFill>
                    <a:schemeClr val="tx1"/>
                  </a:solidFill>
                  <a:latin typeface="Arial" charset="0"/>
                </a:rPr>
                <a:t>diêm</a:t>
              </a:r>
              <a:r>
                <a:rPr lang="en-US" sz="2100" dirty="0" smtClean="0">
                  <a:solidFill>
                    <a:schemeClr val="tx1"/>
                  </a:solidFill>
                  <a:latin typeface="Arial" charset="0"/>
                </a:rPr>
                <a:t> </a:t>
              </a:r>
              <a:r>
                <a:rPr lang="en-US" sz="2100" dirty="0" err="1" smtClean="0">
                  <a:solidFill>
                    <a:schemeClr val="tx1"/>
                  </a:solidFill>
                  <a:latin typeface="Arial" charset="0"/>
                </a:rPr>
                <a:t>vương</a:t>
              </a:r>
              <a:r>
                <a:rPr lang="en-US" sz="2100" dirty="0" smtClean="0">
                  <a:solidFill>
                    <a:schemeClr val="tx1"/>
                  </a:solidFill>
                  <a:latin typeface="Arial" charset="0"/>
                </a:rPr>
                <a:t> </a:t>
              </a:r>
            </a:p>
          </p:txBody>
        </p:sp>
        <p:sp>
          <p:nvSpPr>
            <p:cNvPr id="140608" name="Line 320"/>
            <p:cNvSpPr>
              <a:spLocks noChangeShapeType="1"/>
            </p:cNvSpPr>
            <p:nvPr/>
          </p:nvSpPr>
          <p:spPr bwMode="auto">
            <a:xfrm>
              <a:off x="3747" y="2838"/>
              <a:ext cx="1" cy="14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09" name="Line 321"/>
            <p:cNvSpPr>
              <a:spLocks noChangeShapeType="1"/>
            </p:cNvSpPr>
            <p:nvPr/>
          </p:nvSpPr>
          <p:spPr bwMode="auto">
            <a:xfrm flipH="1">
              <a:off x="3591" y="2985"/>
              <a:ext cx="156" cy="77"/>
            </a:xfrm>
            <a:prstGeom prst="line">
              <a:avLst/>
            </a:prstGeom>
            <a:noFill/>
            <a:ln w="12700">
              <a:solidFill>
                <a:srgbClr val="000000"/>
              </a:solidFill>
              <a:round/>
              <a:headEnd/>
              <a:tailEnd/>
            </a:ln>
          </p:spPr>
          <p:txBody>
            <a:bodyPr>
              <a:prstTxWarp prst="textNoShape">
                <a:avLst/>
              </a:prstTxWarp>
            </a:bodyPr>
            <a:lstStyle/>
            <a:p>
              <a:endParaRPr lang="en-US"/>
            </a:p>
          </p:txBody>
        </p:sp>
        <p:sp>
          <p:nvSpPr>
            <p:cNvPr id="140610" name="Rectangle 322"/>
            <p:cNvSpPr>
              <a:spLocks noChangeArrowheads="1"/>
            </p:cNvSpPr>
            <p:nvPr/>
          </p:nvSpPr>
          <p:spPr bwMode="auto">
            <a:xfrm>
              <a:off x="4114" y="1297"/>
              <a:ext cx="906" cy="184"/>
            </a:xfrm>
            <a:prstGeom prst="rect">
              <a:avLst/>
            </a:prstGeom>
            <a:noFill/>
            <a:ln w="9525">
              <a:noFill/>
              <a:miter lim="800000"/>
              <a:headEnd/>
              <a:tailEnd/>
            </a:ln>
          </p:spPr>
          <p:txBody>
            <a:bodyPr wrap="square" lIns="0" tIns="0" rIns="0" bIns="0">
              <a:prstTxWarp prst="textNoShape">
                <a:avLst/>
              </a:prstTxWarp>
              <a:spAutoFit/>
            </a:bodyPr>
            <a:lstStyle/>
            <a:p>
              <a:r>
                <a:rPr lang="en-US" sz="2100">
                  <a:solidFill>
                    <a:schemeClr val="tx1"/>
                  </a:solidFill>
                  <a:latin typeface="Arial" charset="0"/>
                </a:rPr>
                <a:t>2,000 Years</a:t>
              </a:r>
              <a:endParaRPr lang="en-US" sz="1800" b="1">
                <a:solidFill>
                  <a:schemeClr val="tx1"/>
                </a:solidFill>
                <a:latin typeface="Century Gothic" charset="0"/>
              </a:endParaRPr>
            </a:p>
          </p:txBody>
        </p:sp>
        <p:sp>
          <p:nvSpPr>
            <p:cNvPr id="140613" name="Freeform 325"/>
            <p:cNvSpPr>
              <a:spLocks/>
            </p:cNvSpPr>
            <p:nvPr/>
          </p:nvSpPr>
          <p:spPr bwMode="auto">
            <a:xfrm>
              <a:off x="3076" y="1339"/>
              <a:ext cx="78" cy="28"/>
            </a:xfrm>
            <a:custGeom>
              <a:avLst/>
              <a:gdLst/>
              <a:ahLst/>
              <a:cxnLst>
                <a:cxn ang="0">
                  <a:pos x="78" y="28"/>
                </a:cxn>
                <a:cxn ang="0">
                  <a:pos x="54" y="21"/>
                </a:cxn>
                <a:cxn ang="0">
                  <a:pos x="46" y="21"/>
                </a:cxn>
                <a:cxn ang="0">
                  <a:pos x="15" y="7"/>
                </a:cxn>
                <a:cxn ang="0">
                  <a:pos x="0" y="0"/>
                </a:cxn>
                <a:cxn ang="0">
                  <a:pos x="78" y="28"/>
                </a:cxn>
              </a:cxnLst>
              <a:rect l="0" t="0" r="r" b="b"/>
              <a:pathLst>
                <a:path w="78" h="28">
                  <a:moveTo>
                    <a:pt x="78" y="28"/>
                  </a:moveTo>
                  <a:lnTo>
                    <a:pt x="54" y="21"/>
                  </a:lnTo>
                  <a:lnTo>
                    <a:pt x="46" y="21"/>
                  </a:lnTo>
                  <a:lnTo>
                    <a:pt x="15" y="7"/>
                  </a:lnTo>
                  <a:lnTo>
                    <a:pt x="0" y="0"/>
                  </a:lnTo>
                  <a:lnTo>
                    <a:pt x="78" y="28"/>
                  </a:lnTo>
                  <a:close/>
                </a:path>
              </a:pathLst>
            </a:custGeom>
            <a:solidFill>
              <a:srgbClr val="FCF305"/>
            </a:solidFill>
            <a:ln w="9525">
              <a:noFill/>
              <a:round/>
              <a:headEnd/>
              <a:tailEnd/>
            </a:ln>
          </p:spPr>
          <p:txBody>
            <a:bodyPr>
              <a:prstTxWarp prst="textNoShape">
                <a:avLst/>
              </a:prstTxWarp>
            </a:bodyPr>
            <a:lstStyle/>
            <a:p>
              <a:endParaRPr lang="en-US"/>
            </a:p>
          </p:txBody>
        </p:sp>
        <p:sp>
          <p:nvSpPr>
            <p:cNvPr id="140614" name="Freeform 326"/>
            <p:cNvSpPr>
              <a:spLocks/>
            </p:cNvSpPr>
            <p:nvPr/>
          </p:nvSpPr>
          <p:spPr bwMode="auto">
            <a:xfrm>
              <a:off x="3083" y="1346"/>
              <a:ext cx="78" cy="28"/>
            </a:xfrm>
            <a:custGeom>
              <a:avLst/>
              <a:gdLst/>
              <a:ahLst/>
              <a:cxnLst>
                <a:cxn ang="0">
                  <a:pos x="78" y="28"/>
                </a:cxn>
                <a:cxn ang="0">
                  <a:pos x="55" y="21"/>
                </a:cxn>
                <a:cxn ang="0">
                  <a:pos x="47" y="21"/>
                </a:cxn>
                <a:cxn ang="0">
                  <a:pos x="16" y="7"/>
                </a:cxn>
                <a:cxn ang="0">
                  <a:pos x="0" y="0"/>
                </a:cxn>
              </a:cxnLst>
              <a:rect l="0" t="0" r="r" b="b"/>
              <a:pathLst>
                <a:path w="78" h="28">
                  <a:moveTo>
                    <a:pt x="78" y="28"/>
                  </a:moveTo>
                  <a:lnTo>
                    <a:pt x="55" y="21"/>
                  </a:lnTo>
                  <a:lnTo>
                    <a:pt x="47" y="21"/>
                  </a:lnTo>
                  <a:lnTo>
                    <a:pt x="16" y="7"/>
                  </a:lnTo>
                  <a:lnTo>
                    <a:pt x="0" y="0"/>
                  </a:lnTo>
                </a:path>
              </a:pathLst>
            </a:custGeom>
            <a:noFill/>
            <a:ln w="25400">
              <a:solidFill>
                <a:srgbClr val="FDF982"/>
              </a:solidFill>
              <a:prstDash val="solid"/>
              <a:round/>
              <a:headEnd/>
              <a:tailEnd/>
            </a:ln>
          </p:spPr>
          <p:txBody>
            <a:bodyPr>
              <a:prstTxWarp prst="textNoShape">
                <a:avLst/>
              </a:prstTxWarp>
            </a:bodyPr>
            <a:lstStyle/>
            <a:p>
              <a:endParaRPr lang="en-US"/>
            </a:p>
          </p:txBody>
        </p:sp>
        <p:sp>
          <p:nvSpPr>
            <p:cNvPr id="140615" name="Freeform 327"/>
            <p:cNvSpPr>
              <a:spLocks/>
            </p:cNvSpPr>
            <p:nvPr/>
          </p:nvSpPr>
          <p:spPr bwMode="auto">
            <a:xfrm>
              <a:off x="3021" y="1290"/>
              <a:ext cx="62" cy="49"/>
            </a:xfrm>
            <a:custGeom>
              <a:avLst/>
              <a:gdLst/>
              <a:ahLst/>
              <a:cxnLst>
                <a:cxn ang="0">
                  <a:pos x="62" y="49"/>
                </a:cxn>
                <a:cxn ang="0">
                  <a:pos x="47" y="42"/>
                </a:cxn>
                <a:cxn ang="0">
                  <a:pos x="23" y="28"/>
                </a:cxn>
                <a:cxn ang="0">
                  <a:pos x="16" y="21"/>
                </a:cxn>
                <a:cxn ang="0">
                  <a:pos x="8" y="14"/>
                </a:cxn>
                <a:cxn ang="0">
                  <a:pos x="0" y="7"/>
                </a:cxn>
                <a:cxn ang="0">
                  <a:pos x="0" y="0"/>
                </a:cxn>
                <a:cxn ang="0">
                  <a:pos x="62" y="49"/>
                </a:cxn>
              </a:cxnLst>
              <a:rect l="0" t="0" r="r" b="b"/>
              <a:pathLst>
                <a:path w="62" h="49">
                  <a:moveTo>
                    <a:pt x="62" y="49"/>
                  </a:moveTo>
                  <a:lnTo>
                    <a:pt x="47" y="42"/>
                  </a:lnTo>
                  <a:lnTo>
                    <a:pt x="23" y="28"/>
                  </a:lnTo>
                  <a:lnTo>
                    <a:pt x="16" y="21"/>
                  </a:lnTo>
                  <a:lnTo>
                    <a:pt x="8" y="14"/>
                  </a:lnTo>
                  <a:lnTo>
                    <a:pt x="0" y="7"/>
                  </a:lnTo>
                  <a:lnTo>
                    <a:pt x="0" y="0"/>
                  </a:lnTo>
                  <a:lnTo>
                    <a:pt x="62" y="49"/>
                  </a:lnTo>
                  <a:close/>
                </a:path>
              </a:pathLst>
            </a:custGeom>
            <a:solidFill>
              <a:srgbClr val="FCF305"/>
            </a:solidFill>
            <a:ln w="9525">
              <a:noFill/>
              <a:round/>
              <a:headEnd/>
              <a:tailEnd/>
            </a:ln>
          </p:spPr>
          <p:txBody>
            <a:bodyPr>
              <a:prstTxWarp prst="textNoShape">
                <a:avLst/>
              </a:prstTxWarp>
            </a:bodyPr>
            <a:lstStyle/>
            <a:p>
              <a:endParaRPr lang="en-US"/>
            </a:p>
          </p:txBody>
        </p:sp>
        <p:sp>
          <p:nvSpPr>
            <p:cNvPr id="140616" name="Freeform 328"/>
            <p:cNvSpPr>
              <a:spLocks/>
            </p:cNvSpPr>
            <p:nvPr/>
          </p:nvSpPr>
          <p:spPr bwMode="auto">
            <a:xfrm>
              <a:off x="3029" y="1297"/>
              <a:ext cx="62" cy="49"/>
            </a:xfrm>
            <a:custGeom>
              <a:avLst/>
              <a:gdLst/>
              <a:ahLst/>
              <a:cxnLst>
                <a:cxn ang="0">
                  <a:pos x="62" y="49"/>
                </a:cxn>
                <a:cxn ang="0">
                  <a:pos x="47" y="42"/>
                </a:cxn>
                <a:cxn ang="0">
                  <a:pos x="23" y="28"/>
                </a:cxn>
                <a:cxn ang="0">
                  <a:pos x="15" y="21"/>
                </a:cxn>
                <a:cxn ang="0">
                  <a:pos x="8" y="14"/>
                </a:cxn>
                <a:cxn ang="0">
                  <a:pos x="0" y="7"/>
                </a:cxn>
                <a:cxn ang="0">
                  <a:pos x="0" y="0"/>
                </a:cxn>
              </a:cxnLst>
              <a:rect l="0" t="0" r="r" b="b"/>
              <a:pathLst>
                <a:path w="62" h="49">
                  <a:moveTo>
                    <a:pt x="62" y="49"/>
                  </a:moveTo>
                  <a:lnTo>
                    <a:pt x="47" y="42"/>
                  </a:lnTo>
                  <a:lnTo>
                    <a:pt x="23" y="28"/>
                  </a:lnTo>
                  <a:lnTo>
                    <a:pt x="15" y="21"/>
                  </a:lnTo>
                  <a:lnTo>
                    <a:pt x="8" y="14"/>
                  </a:lnTo>
                  <a:lnTo>
                    <a:pt x="0" y="7"/>
                  </a:lnTo>
                  <a:lnTo>
                    <a:pt x="0" y="0"/>
                  </a:lnTo>
                </a:path>
              </a:pathLst>
            </a:custGeom>
            <a:noFill/>
            <a:ln w="25400">
              <a:solidFill>
                <a:srgbClr val="FDF982"/>
              </a:solidFill>
              <a:prstDash val="solid"/>
              <a:round/>
              <a:headEnd/>
              <a:tailEnd/>
            </a:ln>
          </p:spPr>
          <p:txBody>
            <a:bodyPr>
              <a:prstTxWarp prst="textNoShape">
                <a:avLst/>
              </a:prstTxWarp>
            </a:bodyPr>
            <a:lstStyle/>
            <a:p>
              <a:endParaRPr lang="en-US"/>
            </a:p>
          </p:txBody>
        </p:sp>
        <p:sp>
          <p:nvSpPr>
            <p:cNvPr id="140619" name="Freeform 331"/>
            <p:cNvSpPr>
              <a:spLocks/>
            </p:cNvSpPr>
            <p:nvPr/>
          </p:nvSpPr>
          <p:spPr bwMode="auto">
            <a:xfrm>
              <a:off x="2997" y="1297"/>
              <a:ext cx="32" cy="28"/>
            </a:xfrm>
            <a:custGeom>
              <a:avLst/>
              <a:gdLst/>
              <a:ahLst/>
              <a:cxnLst>
                <a:cxn ang="0">
                  <a:pos x="8" y="0"/>
                </a:cxn>
                <a:cxn ang="0">
                  <a:pos x="32" y="14"/>
                </a:cxn>
                <a:cxn ang="0">
                  <a:pos x="24" y="28"/>
                </a:cxn>
                <a:cxn ang="0">
                  <a:pos x="0" y="21"/>
                </a:cxn>
                <a:cxn ang="0">
                  <a:pos x="8" y="0"/>
                </a:cxn>
              </a:cxnLst>
              <a:rect l="0" t="0" r="r" b="b"/>
              <a:pathLst>
                <a:path w="32" h="28">
                  <a:moveTo>
                    <a:pt x="8" y="0"/>
                  </a:moveTo>
                  <a:lnTo>
                    <a:pt x="32" y="14"/>
                  </a:lnTo>
                  <a:lnTo>
                    <a:pt x="24" y="28"/>
                  </a:lnTo>
                  <a:lnTo>
                    <a:pt x="0" y="21"/>
                  </a:lnTo>
                  <a:lnTo>
                    <a:pt x="8"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0" name="Freeform 332"/>
            <p:cNvSpPr>
              <a:spLocks/>
            </p:cNvSpPr>
            <p:nvPr/>
          </p:nvSpPr>
          <p:spPr bwMode="auto">
            <a:xfrm>
              <a:off x="3005" y="1297"/>
              <a:ext cx="32" cy="21"/>
            </a:xfrm>
            <a:custGeom>
              <a:avLst/>
              <a:gdLst/>
              <a:ahLst/>
              <a:cxnLst>
                <a:cxn ang="0">
                  <a:pos x="0" y="0"/>
                </a:cxn>
                <a:cxn ang="0">
                  <a:pos x="8" y="0"/>
                </a:cxn>
                <a:cxn ang="0">
                  <a:pos x="32" y="14"/>
                </a:cxn>
                <a:cxn ang="0">
                  <a:pos x="32" y="21"/>
                </a:cxn>
                <a:cxn ang="0">
                  <a:pos x="24" y="21"/>
                </a:cxn>
                <a:cxn ang="0">
                  <a:pos x="0" y="7"/>
                </a:cxn>
                <a:cxn ang="0">
                  <a:pos x="0" y="0"/>
                </a:cxn>
              </a:cxnLst>
              <a:rect l="0" t="0" r="r" b="b"/>
              <a:pathLst>
                <a:path w="32" h="21">
                  <a:moveTo>
                    <a:pt x="0" y="0"/>
                  </a:moveTo>
                  <a:lnTo>
                    <a:pt x="8" y="0"/>
                  </a:lnTo>
                  <a:lnTo>
                    <a:pt x="32" y="14"/>
                  </a:lnTo>
                  <a:lnTo>
                    <a:pt x="32" y="21"/>
                  </a:lnTo>
                  <a:lnTo>
                    <a:pt x="24" y="21"/>
                  </a:lnTo>
                  <a:lnTo>
                    <a:pt x="0" y="7"/>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1" name="Freeform 333"/>
            <p:cNvSpPr>
              <a:spLocks/>
            </p:cNvSpPr>
            <p:nvPr/>
          </p:nvSpPr>
          <p:spPr bwMode="auto">
            <a:xfrm>
              <a:off x="3021" y="1311"/>
              <a:ext cx="16" cy="21"/>
            </a:xfrm>
            <a:custGeom>
              <a:avLst/>
              <a:gdLst/>
              <a:ahLst/>
              <a:cxnLst>
                <a:cxn ang="0">
                  <a:pos x="0" y="14"/>
                </a:cxn>
                <a:cxn ang="0">
                  <a:pos x="8" y="0"/>
                </a:cxn>
                <a:cxn ang="0">
                  <a:pos x="16" y="0"/>
                </a:cxn>
                <a:cxn ang="0">
                  <a:pos x="16" y="7"/>
                </a:cxn>
                <a:cxn ang="0">
                  <a:pos x="8" y="21"/>
                </a:cxn>
                <a:cxn ang="0">
                  <a:pos x="0" y="21"/>
                </a:cxn>
                <a:cxn ang="0">
                  <a:pos x="0" y="14"/>
                </a:cxn>
              </a:cxnLst>
              <a:rect l="0" t="0" r="r" b="b"/>
              <a:pathLst>
                <a:path w="16" h="21">
                  <a:moveTo>
                    <a:pt x="0" y="14"/>
                  </a:moveTo>
                  <a:lnTo>
                    <a:pt x="8" y="0"/>
                  </a:lnTo>
                  <a:lnTo>
                    <a:pt x="16" y="0"/>
                  </a:lnTo>
                  <a:lnTo>
                    <a:pt x="16" y="7"/>
                  </a:lnTo>
                  <a:lnTo>
                    <a:pt x="8" y="21"/>
                  </a:lnTo>
                  <a:lnTo>
                    <a:pt x="0" y="21"/>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2" name="Freeform 334"/>
            <p:cNvSpPr>
              <a:spLocks/>
            </p:cNvSpPr>
            <p:nvPr/>
          </p:nvSpPr>
          <p:spPr bwMode="auto">
            <a:xfrm>
              <a:off x="2997" y="1318"/>
              <a:ext cx="32" cy="14"/>
            </a:xfrm>
            <a:custGeom>
              <a:avLst/>
              <a:gdLst/>
              <a:ahLst/>
              <a:cxnLst>
                <a:cxn ang="0">
                  <a:pos x="0" y="0"/>
                </a:cxn>
                <a:cxn ang="0">
                  <a:pos x="8" y="0"/>
                </a:cxn>
                <a:cxn ang="0">
                  <a:pos x="32" y="7"/>
                </a:cxn>
                <a:cxn ang="0">
                  <a:pos x="32" y="14"/>
                </a:cxn>
                <a:cxn ang="0">
                  <a:pos x="24" y="14"/>
                </a:cxn>
                <a:cxn ang="0">
                  <a:pos x="0" y="7"/>
                </a:cxn>
                <a:cxn ang="0">
                  <a:pos x="0" y="0"/>
                </a:cxn>
              </a:cxnLst>
              <a:rect l="0" t="0" r="r" b="b"/>
              <a:pathLst>
                <a:path w="32" h="14">
                  <a:moveTo>
                    <a:pt x="0" y="0"/>
                  </a:moveTo>
                  <a:lnTo>
                    <a:pt x="8" y="0"/>
                  </a:lnTo>
                  <a:lnTo>
                    <a:pt x="32" y="7"/>
                  </a:lnTo>
                  <a:lnTo>
                    <a:pt x="32" y="14"/>
                  </a:lnTo>
                  <a:lnTo>
                    <a:pt x="24" y="14"/>
                  </a:lnTo>
                  <a:lnTo>
                    <a:pt x="0" y="7"/>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3" name="Freeform 335"/>
            <p:cNvSpPr>
              <a:spLocks/>
            </p:cNvSpPr>
            <p:nvPr/>
          </p:nvSpPr>
          <p:spPr bwMode="auto">
            <a:xfrm>
              <a:off x="2997" y="1297"/>
              <a:ext cx="16" cy="28"/>
            </a:xfrm>
            <a:custGeom>
              <a:avLst/>
              <a:gdLst/>
              <a:ahLst/>
              <a:cxnLst>
                <a:cxn ang="0">
                  <a:pos x="0" y="21"/>
                </a:cxn>
                <a:cxn ang="0">
                  <a:pos x="8" y="0"/>
                </a:cxn>
                <a:cxn ang="0">
                  <a:pos x="16" y="0"/>
                </a:cxn>
                <a:cxn ang="0">
                  <a:pos x="16" y="7"/>
                </a:cxn>
                <a:cxn ang="0">
                  <a:pos x="8" y="28"/>
                </a:cxn>
                <a:cxn ang="0">
                  <a:pos x="0" y="28"/>
                </a:cxn>
                <a:cxn ang="0">
                  <a:pos x="0" y="21"/>
                </a:cxn>
              </a:cxnLst>
              <a:rect l="0" t="0" r="r" b="b"/>
              <a:pathLst>
                <a:path w="16" h="28">
                  <a:moveTo>
                    <a:pt x="0" y="21"/>
                  </a:moveTo>
                  <a:lnTo>
                    <a:pt x="8" y="0"/>
                  </a:lnTo>
                  <a:lnTo>
                    <a:pt x="16" y="0"/>
                  </a:lnTo>
                  <a:lnTo>
                    <a:pt x="16" y="7"/>
                  </a:lnTo>
                  <a:lnTo>
                    <a:pt x="8" y="28"/>
                  </a:lnTo>
                  <a:lnTo>
                    <a:pt x="0" y="28"/>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4" name="Freeform 336"/>
            <p:cNvSpPr>
              <a:spLocks/>
            </p:cNvSpPr>
            <p:nvPr/>
          </p:nvSpPr>
          <p:spPr bwMode="auto">
            <a:xfrm>
              <a:off x="2451" y="1438"/>
              <a:ext cx="47" cy="35"/>
            </a:xfrm>
            <a:custGeom>
              <a:avLst/>
              <a:gdLst/>
              <a:ahLst/>
              <a:cxnLst>
                <a:cxn ang="0">
                  <a:pos x="0" y="7"/>
                </a:cxn>
                <a:cxn ang="0">
                  <a:pos x="16" y="0"/>
                </a:cxn>
                <a:cxn ang="0">
                  <a:pos x="47" y="0"/>
                </a:cxn>
                <a:cxn ang="0">
                  <a:pos x="47" y="28"/>
                </a:cxn>
                <a:cxn ang="0">
                  <a:pos x="31" y="35"/>
                </a:cxn>
                <a:cxn ang="0">
                  <a:pos x="0" y="35"/>
                </a:cxn>
                <a:cxn ang="0">
                  <a:pos x="0" y="7"/>
                </a:cxn>
              </a:cxnLst>
              <a:rect l="0" t="0" r="r" b="b"/>
              <a:pathLst>
                <a:path w="47" h="35">
                  <a:moveTo>
                    <a:pt x="0" y="7"/>
                  </a:moveTo>
                  <a:lnTo>
                    <a:pt x="16" y="0"/>
                  </a:lnTo>
                  <a:lnTo>
                    <a:pt x="47" y="0"/>
                  </a:lnTo>
                  <a:lnTo>
                    <a:pt x="47" y="28"/>
                  </a:lnTo>
                  <a:lnTo>
                    <a:pt x="31"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5" name="Freeform 337"/>
            <p:cNvSpPr>
              <a:spLocks/>
            </p:cNvSpPr>
            <p:nvPr/>
          </p:nvSpPr>
          <p:spPr bwMode="auto">
            <a:xfrm>
              <a:off x="2404" y="1445"/>
              <a:ext cx="78" cy="49"/>
            </a:xfrm>
            <a:custGeom>
              <a:avLst/>
              <a:gdLst/>
              <a:ahLst/>
              <a:cxnLst>
                <a:cxn ang="0">
                  <a:pos x="0" y="21"/>
                </a:cxn>
                <a:cxn ang="0">
                  <a:pos x="47" y="0"/>
                </a:cxn>
                <a:cxn ang="0">
                  <a:pos x="78" y="0"/>
                </a:cxn>
                <a:cxn ang="0">
                  <a:pos x="78" y="28"/>
                </a:cxn>
                <a:cxn ang="0">
                  <a:pos x="31" y="49"/>
                </a:cxn>
                <a:cxn ang="0">
                  <a:pos x="0" y="49"/>
                </a:cxn>
                <a:cxn ang="0">
                  <a:pos x="0" y="21"/>
                </a:cxn>
              </a:cxnLst>
              <a:rect l="0" t="0" r="r" b="b"/>
              <a:pathLst>
                <a:path w="78" h="49">
                  <a:moveTo>
                    <a:pt x="0" y="21"/>
                  </a:moveTo>
                  <a:lnTo>
                    <a:pt x="47" y="0"/>
                  </a:lnTo>
                  <a:lnTo>
                    <a:pt x="78" y="0"/>
                  </a:lnTo>
                  <a:lnTo>
                    <a:pt x="78"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6" name="Freeform 338"/>
            <p:cNvSpPr>
              <a:spLocks/>
            </p:cNvSpPr>
            <p:nvPr/>
          </p:nvSpPr>
          <p:spPr bwMode="auto">
            <a:xfrm>
              <a:off x="2357" y="1466"/>
              <a:ext cx="78" cy="49"/>
            </a:xfrm>
            <a:custGeom>
              <a:avLst/>
              <a:gdLst/>
              <a:ahLst/>
              <a:cxnLst>
                <a:cxn ang="0">
                  <a:pos x="0" y="21"/>
                </a:cxn>
                <a:cxn ang="0">
                  <a:pos x="47" y="0"/>
                </a:cxn>
                <a:cxn ang="0">
                  <a:pos x="78" y="0"/>
                </a:cxn>
                <a:cxn ang="0">
                  <a:pos x="78" y="28"/>
                </a:cxn>
                <a:cxn ang="0">
                  <a:pos x="32" y="49"/>
                </a:cxn>
                <a:cxn ang="0">
                  <a:pos x="0" y="49"/>
                </a:cxn>
                <a:cxn ang="0">
                  <a:pos x="0" y="21"/>
                </a:cxn>
              </a:cxnLst>
              <a:rect l="0" t="0" r="r" b="b"/>
              <a:pathLst>
                <a:path w="78" h="49">
                  <a:moveTo>
                    <a:pt x="0" y="21"/>
                  </a:moveTo>
                  <a:lnTo>
                    <a:pt x="47" y="0"/>
                  </a:lnTo>
                  <a:lnTo>
                    <a:pt x="78" y="0"/>
                  </a:lnTo>
                  <a:lnTo>
                    <a:pt x="78"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7" name="Freeform 339"/>
            <p:cNvSpPr>
              <a:spLocks/>
            </p:cNvSpPr>
            <p:nvPr/>
          </p:nvSpPr>
          <p:spPr bwMode="auto">
            <a:xfrm>
              <a:off x="2318" y="1487"/>
              <a:ext cx="71" cy="49"/>
            </a:xfrm>
            <a:custGeom>
              <a:avLst/>
              <a:gdLst/>
              <a:ahLst/>
              <a:cxnLst>
                <a:cxn ang="0">
                  <a:pos x="0" y="21"/>
                </a:cxn>
                <a:cxn ang="0">
                  <a:pos x="39" y="0"/>
                </a:cxn>
                <a:cxn ang="0">
                  <a:pos x="71" y="0"/>
                </a:cxn>
                <a:cxn ang="0">
                  <a:pos x="71" y="28"/>
                </a:cxn>
                <a:cxn ang="0">
                  <a:pos x="31" y="49"/>
                </a:cxn>
                <a:cxn ang="0">
                  <a:pos x="0" y="49"/>
                </a:cxn>
                <a:cxn ang="0">
                  <a:pos x="0" y="21"/>
                </a:cxn>
              </a:cxnLst>
              <a:rect l="0" t="0" r="r" b="b"/>
              <a:pathLst>
                <a:path w="71" h="49">
                  <a:moveTo>
                    <a:pt x="0" y="21"/>
                  </a:moveTo>
                  <a:lnTo>
                    <a:pt x="39" y="0"/>
                  </a:lnTo>
                  <a:lnTo>
                    <a:pt x="71" y="0"/>
                  </a:lnTo>
                  <a:lnTo>
                    <a:pt x="71"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8" name="Freeform 340"/>
            <p:cNvSpPr>
              <a:spLocks/>
            </p:cNvSpPr>
            <p:nvPr/>
          </p:nvSpPr>
          <p:spPr bwMode="auto">
            <a:xfrm>
              <a:off x="2295" y="1508"/>
              <a:ext cx="54" cy="42"/>
            </a:xfrm>
            <a:custGeom>
              <a:avLst/>
              <a:gdLst/>
              <a:ahLst/>
              <a:cxnLst>
                <a:cxn ang="0">
                  <a:pos x="0" y="14"/>
                </a:cxn>
                <a:cxn ang="0">
                  <a:pos x="23" y="0"/>
                </a:cxn>
                <a:cxn ang="0">
                  <a:pos x="54" y="0"/>
                </a:cxn>
                <a:cxn ang="0">
                  <a:pos x="54" y="28"/>
                </a:cxn>
                <a:cxn ang="0">
                  <a:pos x="31" y="42"/>
                </a:cxn>
                <a:cxn ang="0">
                  <a:pos x="0" y="42"/>
                </a:cxn>
                <a:cxn ang="0">
                  <a:pos x="0" y="14"/>
                </a:cxn>
              </a:cxnLst>
              <a:rect l="0" t="0" r="r" b="b"/>
              <a:pathLst>
                <a:path w="54" h="42">
                  <a:moveTo>
                    <a:pt x="0" y="14"/>
                  </a:moveTo>
                  <a:lnTo>
                    <a:pt x="23" y="0"/>
                  </a:lnTo>
                  <a:lnTo>
                    <a:pt x="54" y="0"/>
                  </a:lnTo>
                  <a:lnTo>
                    <a:pt x="54"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29" name="Freeform 341"/>
            <p:cNvSpPr>
              <a:spLocks/>
            </p:cNvSpPr>
            <p:nvPr/>
          </p:nvSpPr>
          <p:spPr bwMode="auto">
            <a:xfrm>
              <a:off x="2256" y="1522"/>
              <a:ext cx="70" cy="49"/>
            </a:xfrm>
            <a:custGeom>
              <a:avLst/>
              <a:gdLst/>
              <a:ahLst/>
              <a:cxnLst>
                <a:cxn ang="0">
                  <a:pos x="0" y="21"/>
                </a:cxn>
                <a:cxn ang="0">
                  <a:pos x="39" y="0"/>
                </a:cxn>
                <a:cxn ang="0">
                  <a:pos x="70" y="0"/>
                </a:cxn>
                <a:cxn ang="0">
                  <a:pos x="70" y="28"/>
                </a:cxn>
                <a:cxn ang="0">
                  <a:pos x="31" y="49"/>
                </a:cxn>
                <a:cxn ang="0">
                  <a:pos x="0" y="49"/>
                </a:cxn>
                <a:cxn ang="0">
                  <a:pos x="0" y="21"/>
                </a:cxn>
              </a:cxnLst>
              <a:rect l="0" t="0" r="r" b="b"/>
              <a:pathLst>
                <a:path w="70" h="49">
                  <a:moveTo>
                    <a:pt x="0" y="21"/>
                  </a:moveTo>
                  <a:lnTo>
                    <a:pt x="39" y="0"/>
                  </a:lnTo>
                  <a:lnTo>
                    <a:pt x="70" y="0"/>
                  </a:lnTo>
                  <a:lnTo>
                    <a:pt x="70"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0" name="Freeform 342"/>
            <p:cNvSpPr>
              <a:spLocks/>
            </p:cNvSpPr>
            <p:nvPr/>
          </p:nvSpPr>
          <p:spPr bwMode="auto">
            <a:xfrm>
              <a:off x="2217" y="1543"/>
              <a:ext cx="70" cy="50"/>
            </a:xfrm>
            <a:custGeom>
              <a:avLst/>
              <a:gdLst/>
              <a:ahLst/>
              <a:cxnLst>
                <a:cxn ang="0">
                  <a:pos x="0" y="21"/>
                </a:cxn>
                <a:cxn ang="0">
                  <a:pos x="39" y="0"/>
                </a:cxn>
                <a:cxn ang="0">
                  <a:pos x="70" y="0"/>
                </a:cxn>
                <a:cxn ang="0">
                  <a:pos x="70" y="28"/>
                </a:cxn>
                <a:cxn ang="0">
                  <a:pos x="31" y="50"/>
                </a:cxn>
                <a:cxn ang="0">
                  <a:pos x="0" y="50"/>
                </a:cxn>
                <a:cxn ang="0">
                  <a:pos x="0" y="21"/>
                </a:cxn>
              </a:cxnLst>
              <a:rect l="0" t="0" r="r" b="b"/>
              <a:pathLst>
                <a:path w="70" h="50">
                  <a:moveTo>
                    <a:pt x="0" y="21"/>
                  </a:moveTo>
                  <a:lnTo>
                    <a:pt x="39" y="0"/>
                  </a:lnTo>
                  <a:lnTo>
                    <a:pt x="70" y="0"/>
                  </a:lnTo>
                  <a:lnTo>
                    <a:pt x="70" y="28"/>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1" name="Freeform 343"/>
            <p:cNvSpPr>
              <a:spLocks/>
            </p:cNvSpPr>
            <p:nvPr/>
          </p:nvSpPr>
          <p:spPr bwMode="auto">
            <a:xfrm>
              <a:off x="2193" y="1564"/>
              <a:ext cx="55" cy="43"/>
            </a:xfrm>
            <a:custGeom>
              <a:avLst/>
              <a:gdLst/>
              <a:ahLst/>
              <a:cxnLst>
                <a:cxn ang="0">
                  <a:pos x="0" y="14"/>
                </a:cxn>
                <a:cxn ang="0">
                  <a:pos x="24" y="0"/>
                </a:cxn>
                <a:cxn ang="0">
                  <a:pos x="55" y="0"/>
                </a:cxn>
                <a:cxn ang="0">
                  <a:pos x="55" y="29"/>
                </a:cxn>
                <a:cxn ang="0">
                  <a:pos x="32" y="43"/>
                </a:cxn>
                <a:cxn ang="0">
                  <a:pos x="0" y="43"/>
                </a:cxn>
                <a:cxn ang="0">
                  <a:pos x="0" y="14"/>
                </a:cxn>
              </a:cxnLst>
              <a:rect l="0" t="0" r="r" b="b"/>
              <a:pathLst>
                <a:path w="55" h="43">
                  <a:moveTo>
                    <a:pt x="0" y="14"/>
                  </a:moveTo>
                  <a:lnTo>
                    <a:pt x="24" y="0"/>
                  </a:lnTo>
                  <a:lnTo>
                    <a:pt x="55" y="0"/>
                  </a:lnTo>
                  <a:lnTo>
                    <a:pt x="55" y="29"/>
                  </a:lnTo>
                  <a:lnTo>
                    <a:pt x="32" y="43"/>
                  </a:lnTo>
                  <a:lnTo>
                    <a:pt x="0" y="43"/>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2" name="Freeform 344"/>
            <p:cNvSpPr>
              <a:spLocks/>
            </p:cNvSpPr>
            <p:nvPr/>
          </p:nvSpPr>
          <p:spPr bwMode="auto">
            <a:xfrm>
              <a:off x="2162" y="1578"/>
              <a:ext cx="63" cy="50"/>
            </a:xfrm>
            <a:custGeom>
              <a:avLst/>
              <a:gdLst/>
              <a:ahLst/>
              <a:cxnLst>
                <a:cxn ang="0">
                  <a:pos x="0" y="22"/>
                </a:cxn>
                <a:cxn ang="0">
                  <a:pos x="31" y="0"/>
                </a:cxn>
                <a:cxn ang="0">
                  <a:pos x="63" y="0"/>
                </a:cxn>
                <a:cxn ang="0">
                  <a:pos x="63" y="29"/>
                </a:cxn>
                <a:cxn ang="0">
                  <a:pos x="31" y="50"/>
                </a:cxn>
                <a:cxn ang="0">
                  <a:pos x="0" y="50"/>
                </a:cxn>
                <a:cxn ang="0">
                  <a:pos x="0" y="22"/>
                </a:cxn>
              </a:cxnLst>
              <a:rect l="0" t="0" r="r" b="b"/>
              <a:pathLst>
                <a:path w="63" h="50">
                  <a:moveTo>
                    <a:pt x="0" y="22"/>
                  </a:moveTo>
                  <a:lnTo>
                    <a:pt x="31" y="0"/>
                  </a:lnTo>
                  <a:lnTo>
                    <a:pt x="63" y="0"/>
                  </a:lnTo>
                  <a:lnTo>
                    <a:pt x="63" y="29"/>
                  </a:lnTo>
                  <a:lnTo>
                    <a:pt x="31" y="50"/>
                  </a:lnTo>
                  <a:lnTo>
                    <a:pt x="0" y="50"/>
                  </a:lnTo>
                  <a:lnTo>
                    <a:pt x="0" y="22"/>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3" name="Freeform 345"/>
            <p:cNvSpPr>
              <a:spLocks/>
            </p:cNvSpPr>
            <p:nvPr/>
          </p:nvSpPr>
          <p:spPr bwMode="auto">
            <a:xfrm>
              <a:off x="2139" y="1600"/>
              <a:ext cx="54" cy="42"/>
            </a:xfrm>
            <a:custGeom>
              <a:avLst/>
              <a:gdLst/>
              <a:ahLst/>
              <a:cxnLst>
                <a:cxn ang="0">
                  <a:pos x="0" y="14"/>
                </a:cxn>
                <a:cxn ang="0">
                  <a:pos x="23" y="0"/>
                </a:cxn>
                <a:cxn ang="0">
                  <a:pos x="54" y="0"/>
                </a:cxn>
                <a:cxn ang="0">
                  <a:pos x="54" y="28"/>
                </a:cxn>
                <a:cxn ang="0">
                  <a:pos x="31" y="42"/>
                </a:cxn>
                <a:cxn ang="0">
                  <a:pos x="0" y="42"/>
                </a:cxn>
                <a:cxn ang="0">
                  <a:pos x="0" y="14"/>
                </a:cxn>
              </a:cxnLst>
              <a:rect l="0" t="0" r="r" b="b"/>
              <a:pathLst>
                <a:path w="54" h="42">
                  <a:moveTo>
                    <a:pt x="0" y="14"/>
                  </a:moveTo>
                  <a:lnTo>
                    <a:pt x="23" y="0"/>
                  </a:lnTo>
                  <a:lnTo>
                    <a:pt x="54" y="0"/>
                  </a:lnTo>
                  <a:lnTo>
                    <a:pt x="54"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4" name="Freeform 346"/>
            <p:cNvSpPr>
              <a:spLocks/>
            </p:cNvSpPr>
            <p:nvPr/>
          </p:nvSpPr>
          <p:spPr bwMode="auto">
            <a:xfrm>
              <a:off x="2107" y="1614"/>
              <a:ext cx="63" cy="49"/>
            </a:xfrm>
            <a:custGeom>
              <a:avLst/>
              <a:gdLst/>
              <a:ahLst/>
              <a:cxnLst>
                <a:cxn ang="0">
                  <a:pos x="0" y="21"/>
                </a:cxn>
                <a:cxn ang="0">
                  <a:pos x="32" y="0"/>
                </a:cxn>
                <a:cxn ang="0">
                  <a:pos x="63" y="0"/>
                </a:cxn>
                <a:cxn ang="0">
                  <a:pos x="63" y="28"/>
                </a:cxn>
                <a:cxn ang="0">
                  <a:pos x="32" y="49"/>
                </a:cxn>
                <a:cxn ang="0">
                  <a:pos x="0" y="49"/>
                </a:cxn>
                <a:cxn ang="0">
                  <a:pos x="0" y="21"/>
                </a:cxn>
              </a:cxnLst>
              <a:rect l="0" t="0" r="r" b="b"/>
              <a:pathLst>
                <a:path w="63" h="49">
                  <a:moveTo>
                    <a:pt x="0" y="21"/>
                  </a:moveTo>
                  <a:lnTo>
                    <a:pt x="32" y="0"/>
                  </a:lnTo>
                  <a:lnTo>
                    <a:pt x="63" y="0"/>
                  </a:lnTo>
                  <a:lnTo>
                    <a:pt x="63"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5" name="Freeform 347"/>
            <p:cNvSpPr>
              <a:spLocks/>
            </p:cNvSpPr>
            <p:nvPr/>
          </p:nvSpPr>
          <p:spPr bwMode="auto">
            <a:xfrm>
              <a:off x="2092" y="1635"/>
              <a:ext cx="47" cy="42"/>
            </a:xfrm>
            <a:custGeom>
              <a:avLst/>
              <a:gdLst/>
              <a:ahLst/>
              <a:cxnLst>
                <a:cxn ang="0">
                  <a:pos x="0" y="14"/>
                </a:cxn>
                <a:cxn ang="0">
                  <a:pos x="15" y="0"/>
                </a:cxn>
                <a:cxn ang="0">
                  <a:pos x="47" y="0"/>
                </a:cxn>
                <a:cxn ang="0">
                  <a:pos x="47" y="28"/>
                </a:cxn>
                <a:cxn ang="0">
                  <a:pos x="31" y="42"/>
                </a:cxn>
                <a:cxn ang="0">
                  <a:pos x="0" y="42"/>
                </a:cxn>
                <a:cxn ang="0">
                  <a:pos x="0" y="14"/>
                </a:cxn>
              </a:cxnLst>
              <a:rect l="0" t="0" r="r" b="b"/>
              <a:pathLst>
                <a:path w="47" h="42">
                  <a:moveTo>
                    <a:pt x="0" y="14"/>
                  </a:moveTo>
                  <a:lnTo>
                    <a:pt x="15" y="0"/>
                  </a:lnTo>
                  <a:lnTo>
                    <a:pt x="47" y="0"/>
                  </a:lnTo>
                  <a:lnTo>
                    <a:pt x="47"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6" name="Freeform 348"/>
            <p:cNvSpPr>
              <a:spLocks/>
            </p:cNvSpPr>
            <p:nvPr/>
          </p:nvSpPr>
          <p:spPr bwMode="auto">
            <a:xfrm>
              <a:off x="2068" y="1649"/>
              <a:ext cx="55" cy="49"/>
            </a:xfrm>
            <a:custGeom>
              <a:avLst/>
              <a:gdLst/>
              <a:ahLst/>
              <a:cxnLst>
                <a:cxn ang="0">
                  <a:pos x="0" y="21"/>
                </a:cxn>
                <a:cxn ang="0">
                  <a:pos x="24" y="0"/>
                </a:cxn>
                <a:cxn ang="0">
                  <a:pos x="55" y="0"/>
                </a:cxn>
                <a:cxn ang="0">
                  <a:pos x="55" y="28"/>
                </a:cxn>
                <a:cxn ang="0">
                  <a:pos x="32" y="49"/>
                </a:cxn>
                <a:cxn ang="0">
                  <a:pos x="0" y="49"/>
                </a:cxn>
                <a:cxn ang="0">
                  <a:pos x="0" y="21"/>
                </a:cxn>
              </a:cxnLst>
              <a:rect l="0" t="0" r="r" b="b"/>
              <a:pathLst>
                <a:path w="55" h="49">
                  <a:moveTo>
                    <a:pt x="0" y="21"/>
                  </a:moveTo>
                  <a:lnTo>
                    <a:pt x="24" y="0"/>
                  </a:lnTo>
                  <a:lnTo>
                    <a:pt x="55" y="0"/>
                  </a:lnTo>
                  <a:lnTo>
                    <a:pt x="55"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7" name="Freeform 349"/>
            <p:cNvSpPr>
              <a:spLocks/>
            </p:cNvSpPr>
            <p:nvPr/>
          </p:nvSpPr>
          <p:spPr bwMode="auto">
            <a:xfrm>
              <a:off x="2053" y="1670"/>
              <a:ext cx="47" cy="49"/>
            </a:xfrm>
            <a:custGeom>
              <a:avLst/>
              <a:gdLst/>
              <a:ahLst/>
              <a:cxnLst>
                <a:cxn ang="0">
                  <a:pos x="0" y="21"/>
                </a:cxn>
                <a:cxn ang="0">
                  <a:pos x="15" y="0"/>
                </a:cxn>
                <a:cxn ang="0">
                  <a:pos x="47" y="0"/>
                </a:cxn>
                <a:cxn ang="0">
                  <a:pos x="47" y="28"/>
                </a:cxn>
                <a:cxn ang="0">
                  <a:pos x="31" y="49"/>
                </a:cxn>
                <a:cxn ang="0">
                  <a:pos x="0" y="49"/>
                </a:cxn>
                <a:cxn ang="0">
                  <a:pos x="0" y="21"/>
                </a:cxn>
              </a:cxnLst>
              <a:rect l="0" t="0" r="r" b="b"/>
              <a:pathLst>
                <a:path w="47" h="49">
                  <a:moveTo>
                    <a:pt x="0" y="21"/>
                  </a:moveTo>
                  <a:lnTo>
                    <a:pt x="15" y="0"/>
                  </a:lnTo>
                  <a:lnTo>
                    <a:pt x="47" y="0"/>
                  </a:lnTo>
                  <a:lnTo>
                    <a:pt x="47"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8" name="Freeform 350"/>
            <p:cNvSpPr>
              <a:spLocks/>
            </p:cNvSpPr>
            <p:nvPr/>
          </p:nvSpPr>
          <p:spPr bwMode="auto">
            <a:xfrm>
              <a:off x="2037" y="1691"/>
              <a:ext cx="47" cy="42"/>
            </a:xfrm>
            <a:custGeom>
              <a:avLst/>
              <a:gdLst/>
              <a:ahLst/>
              <a:cxnLst>
                <a:cxn ang="0">
                  <a:pos x="0" y="14"/>
                </a:cxn>
                <a:cxn ang="0">
                  <a:pos x="16" y="0"/>
                </a:cxn>
                <a:cxn ang="0">
                  <a:pos x="47" y="0"/>
                </a:cxn>
                <a:cxn ang="0">
                  <a:pos x="47" y="28"/>
                </a:cxn>
                <a:cxn ang="0">
                  <a:pos x="31" y="42"/>
                </a:cxn>
                <a:cxn ang="0">
                  <a:pos x="0" y="42"/>
                </a:cxn>
                <a:cxn ang="0">
                  <a:pos x="0" y="14"/>
                </a:cxn>
              </a:cxnLst>
              <a:rect l="0" t="0" r="r" b="b"/>
              <a:pathLst>
                <a:path w="47" h="42">
                  <a:moveTo>
                    <a:pt x="0" y="14"/>
                  </a:moveTo>
                  <a:lnTo>
                    <a:pt x="16" y="0"/>
                  </a:lnTo>
                  <a:lnTo>
                    <a:pt x="47" y="0"/>
                  </a:lnTo>
                  <a:lnTo>
                    <a:pt x="47"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39" name="Freeform 351"/>
            <p:cNvSpPr>
              <a:spLocks/>
            </p:cNvSpPr>
            <p:nvPr/>
          </p:nvSpPr>
          <p:spPr bwMode="auto">
            <a:xfrm>
              <a:off x="2022" y="1705"/>
              <a:ext cx="46" cy="49"/>
            </a:xfrm>
            <a:custGeom>
              <a:avLst/>
              <a:gdLst/>
              <a:ahLst/>
              <a:cxnLst>
                <a:cxn ang="0">
                  <a:pos x="0" y="21"/>
                </a:cxn>
                <a:cxn ang="0">
                  <a:pos x="15" y="0"/>
                </a:cxn>
                <a:cxn ang="0">
                  <a:pos x="46" y="0"/>
                </a:cxn>
                <a:cxn ang="0">
                  <a:pos x="46" y="28"/>
                </a:cxn>
                <a:cxn ang="0">
                  <a:pos x="31" y="49"/>
                </a:cxn>
                <a:cxn ang="0">
                  <a:pos x="0" y="49"/>
                </a:cxn>
                <a:cxn ang="0">
                  <a:pos x="0" y="21"/>
                </a:cxn>
              </a:cxnLst>
              <a:rect l="0" t="0" r="r" b="b"/>
              <a:pathLst>
                <a:path w="46" h="49">
                  <a:moveTo>
                    <a:pt x="0" y="21"/>
                  </a:moveTo>
                  <a:lnTo>
                    <a:pt x="15" y="0"/>
                  </a:lnTo>
                  <a:lnTo>
                    <a:pt x="46" y="0"/>
                  </a:lnTo>
                  <a:lnTo>
                    <a:pt x="46"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0" name="Freeform 352"/>
            <p:cNvSpPr>
              <a:spLocks/>
            </p:cNvSpPr>
            <p:nvPr/>
          </p:nvSpPr>
          <p:spPr bwMode="auto">
            <a:xfrm>
              <a:off x="2014" y="1726"/>
              <a:ext cx="39" cy="35"/>
            </a:xfrm>
            <a:custGeom>
              <a:avLst/>
              <a:gdLst/>
              <a:ahLst/>
              <a:cxnLst>
                <a:cxn ang="0">
                  <a:pos x="0" y="7"/>
                </a:cxn>
                <a:cxn ang="0">
                  <a:pos x="8" y="0"/>
                </a:cxn>
                <a:cxn ang="0">
                  <a:pos x="39" y="0"/>
                </a:cxn>
                <a:cxn ang="0">
                  <a:pos x="39" y="28"/>
                </a:cxn>
                <a:cxn ang="0">
                  <a:pos x="31" y="35"/>
                </a:cxn>
                <a:cxn ang="0">
                  <a:pos x="0" y="35"/>
                </a:cxn>
                <a:cxn ang="0">
                  <a:pos x="0" y="7"/>
                </a:cxn>
              </a:cxnLst>
              <a:rect l="0" t="0" r="r" b="b"/>
              <a:pathLst>
                <a:path w="39" h="35">
                  <a:moveTo>
                    <a:pt x="0" y="7"/>
                  </a:moveTo>
                  <a:lnTo>
                    <a:pt x="8" y="0"/>
                  </a:lnTo>
                  <a:lnTo>
                    <a:pt x="39" y="0"/>
                  </a:lnTo>
                  <a:lnTo>
                    <a:pt x="39" y="28"/>
                  </a:lnTo>
                  <a:lnTo>
                    <a:pt x="31"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1" name="Freeform 353"/>
            <p:cNvSpPr>
              <a:spLocks/>
            </p:cNvSpPr>
            <p:nvPr/>
          </p:nvSpPr>
          <p:spPr bwMode="auto">
            <a:xfrm>
              <a:off x="2006" y="1733"/>
              <a:ext cx="39" cy="42"/>
            </a:xfrm>
            <a:custGeom>
              <a:avLst/>
              <a:gdLst/>
              <a:ahLst/>
              <a:cxnLst>
                <a:cxn ang="0">
                  <a:pos x="0" y="14"/>
                </a:cxn>
                <a:cxn ang="0">
                  <a:pos x="8" y="0"/>
                </a:cxn>
                <a:cxn ang="0">
                  <a:pos x="39" y="0"/>
                </a:cxn>
                <a:cxn ang="0">
                  <a:pos x="39" y="28"/>
                </a:cxn>
                <a:cxn ang="0">
                  <a:pos x="31" y="42"/>
                </a:cxn>
                <a:cxn ang="0">
                  <a:pos x="0" y="42"/>
                </a:cxn>
                <a:cxn ang="0">
                  <a:pos x="0" y="14"/>
                </a:cxn>
              </a:cxnLst>
              <a:rect l="0" t="0" r="r" b="b"/>
              <a:pathLst>
                <a:path w="39" h="42">
                  <a:moveTo>
                    <a:pt x="0" y="14"/>
                  </a:moveTo>
                  <a:lnTo>
                    <a:pt x="8" y="0"/>
                  </a:lnTo>
                  <a:lnTo>
                    <a:pt x="39" y="0"/>
                  </a:lnTo>
                  <a:lnTo>
                    <a:pt x="39"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2" name="Freeform 354"/>
            <p:cNvSpPr>
              <a:spLocks/>
            </p:cNvSpPr>
            <p:nvPr/>
          </p:nvSpPr>
          <p:spPr bwMode="auto">
            <a:xfrm>
              <a:off x="1998" y="1747"/>
              <a:ext cx="39" cy="50"/>
            </a:xfrm>
            <a:custGeom>
              <a:avLst/>
              <a:gdLst/>
              <a:ahLst/>
              <a:cxnLst>
                <a:cxn ang="0">
                  <a:pos x="0" y="21"/>
                </a:cxn>
                <a:cxn ang="0">
                  <a:pos x="8" y="0"/>
                </a:cxn>
                <a:cxn ang="0">
                  <a:pos x="39" y="0"/>
                </a:cxn>
                <a:cxn ang="0">
                  <a:pos x="39" y="28"/>
                </a:cxn>
                <a:cxn ang="0">
                  <a:pos x="31" y="50"/>
                </a:cxn>
                <a:cxn ang="0">
                  <a:pos x="0" y="50"/>
                </a:cxn>
                <a:cxn ang="0">
                  <a:pos x="0" y="21"/>
                </a:cxn>
              </a:cxnLst>
              <a:rect l="0" t="0" r="r" b="b"/>
              <a:pathLst>
                <a:path w="39" h="50">
                  <a:moveTo>
                    <a:pt x="0" y="21"/>
                  </a:moveTo>
                  <a:lnTo>
                    <a:pt x="8" y="0"/>
                  </a:lnTo>
                  <a:lnTo>
                    <a:pt x="39" y="0"/>
                  </a:lnTo>
                  <a:lnTo>
                    <a:pt x="39" y="28"/>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3" name="Freeform 355"/>
            <p:cNvSpPr>
              <a:spLocks/>
            </p:cNvSpPr>
            <p:nvPr/>
          </p:nvSpPr>
          <p:spPr bwMode="auto">
            <a:xfrm>
              <a:off x="1990" y="1768"/>
              <a:ext cx="39" cy="43"/>
            </a:xfrm>
            <a:custGeom>
              <a:avLst/>
              <a:gdLst/>
              <a:ahLst/>
              <a:cxnLst>
                <a:cxn ang="0">
                  <a:pos x="0" y="14"/>
                </a:cxn>
                <a:cxn ang="0">
                  <a:pos x="8" y="0"/>
                </a:cxn>
                <a:cxn ang="0">
                  <a:pos x="39" y="0"/>
                </a:cxn>
                <a:cxn ang="0">
                  <a:pos x="39" y="29"/>
                </a:cxn>
                <a:cxn ang="0">
                  <a:pos x="32" y="43"/>
                </a:cxn>
                <a:cxn ang="0">
                  <a:pos x="0" y="43"/>
                </a:cxn>
                <a:cxn ang="0">
                  <a:pos x="0" y="14"/>
                </a:cxn>
              </a:cxnLst>
              <a:rect l="0" t="0" r="r" b="b"/>
              <a:pathLst>
                <a:path w="39" h="43">
                  <a:moveTo>
                    <a:pt x="0" y="14"/>
                  </a:moveTo>
                  <a:lnTo>
                    <a:pt x="8" y="0"/>
                  </a:lnTo>
                  <a:lnTo>
                    <a:pt x="39" y="0"/>
                  </a:lnTo>
                  <a:lnTo>
                    <a:pt x="39" y="29"/>
                  </a:lnTo>
                  <a:lnTo>
                    <a:pt x="32" y="43"/>
                  </a:lnTo>
                  <a:lnTo>
                    <a:pt x="0" y="43"/>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4" name="Freeform 356"/>
            <p:cNvSpPr>
              <a:spLocks/>
            </p:cNvSpPr>
            <p:nvPr/>
          </p:nvSpPr>
          <p:spPr bwMode="auto">
            <a:xfrm>
              <a:off x="1983" y="1782"/>
              <a:ext cx="39" cy="50"/>
            </a:xfrm>
            <a:custGeom>
              <a:avLst/>
              <a:gdLst/>
              <a:ahLst/>
              <a:cxnLst>
                <a:cxn ang="0">
                  <a:pos x="0" y="22"/>
                </a:cxn>
                <a:cxn ang="0">
                  <a:pos x="7" y="0"/>
                </a:cxn>
                <a:cxn ang="0">
                  <a:pos x="39" y="0"/>
                </a:cxn>
                <a:cxn ang="0">
                  <a:pos x="39" y="29"/>
                </a:cxn>
                <a:cxn ang="0">
                  <a:pos x="31" y="50"/>
                </a:cxn>
                <a:cxn ang="0">
                  <a:pos x="0" y="50"/>
                </a:cxn>
                <a:cxn ang="0">
                  <a:pos x="0" y="22"/>
                </a:cxn>
              </a:cxnLst>
              <a:rect l="0" t="0" r="r" b="b"/>
              <a:pathLst>
                <a:path w="39" h="50">
                  <a:moveTo>
                    <a:pt x="0" y="22"/>
                  </a:moveTo>
                  <a:lnTo>
                    <a:pt x="7" y="0"/>
                  </a:lnTo>
                  <a:lnTo>
                    <a:pt x="39" y="0"/>
                  </a:lnTo>
                  <a:lnTo>
                    <a:pt x="39" y="29"/>
                  </a:lnTo>
                  <a:lnTo>
                    <a:pt x="31" y="50"/>
                  </a:lnTo>
                  <a:lnTo>
                    <a:pt x="0" y="50"/>
                  </a:lnTo>
                  <a:lnTo>
                    <a:pt x="0" y="22"/>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5" name="Rectangle 357"/>
            <p:cNvSpPr>
              <a:spLocks noChangeArrowheads="1"/>
            </p:cNvSpPr>
            <p:nvPr/>
          </p:nvSpPr>
          <p:spPr bwMode="auto">
            <a:xfrm>
              <a:off x="1983" y="1804"/>
              <a:ext cx="31" cy="42"/>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646" name="Rectangle 358"/>
            <p:cNvSpPr>
              <a:spLocks noChangeArrowheads="1"/>
            </p:cNvSpPr>
            <p:nvPr/>
          </p:nvSpPr>
          <p:spPr bwMode="auto">
            <a:xfrm>
              <a:off x="1983" y="1818"/>
              <a:ext cx="31" cy="35"/>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647" name="Freeform 359"/>
            <p:cNvSpPr>
              <a:spLocks/>
            </p:cNvSpPr>
            <p:nvPr/>
          </p:nvSpPr>
          <p:spPr bwMode="auto">
            <a:xfrm>
              <a:off x="1983" y="1825"/>
              <a:ext cx="39" cy="56"/>
            </a:xfrm>
            <a:custGeom>
              <a:avLst/>
              <a:gdLst/>
              <a:ahLst/>
              <a:cxnLst>
                <a:cxn ang="0">
                  <a:pos x="0" y="0"/>
                </a:cxn>
                <a:cxn ang="0">
                  <a:pos x="31" y="0"/>
                </a:cxn>
                <a:cxn ang="0">
                  <a:pos x="39" y="28"/>
                </a:cxn>
                <a:cxn ang="0">
                  <a:pos x="39" y="56"/>
                </a:cxn>
                <a:cxn ang="0">
                  <a:pos x="7" y="56"/>
                </a:cxn>
                <a:cxn ang="0">
                  <a:pos x="0" y="28"/>
                </a:cxn>
                <a:cxn ang="0">
                  <a:pos x="0" y="0"/>
                </a:cxn>
              </a:cxnLst>
              <a:rect l="0" t="0" r="r" b="b"/>
              <a:pathLst>
                <a:path w="39" h="56">
                  <a:moveTo>
                    <a:pt x="0" y="0"/>
                  </a:moveTo>
                  <a:lnTo>
                    <a:pt x="31" y="0"/>
                  </a:lnTo>
                  <a:lnTo>
                    <a:pt x="39" y="28"/>
                  </a:lnTo>
                  <a:lnTo>
                    <a:pt x="39" y="56"/>
                  </a:lnTo>
                  <a:lnTo>
                    <a:pt x="7"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48" name="Rectangle 360"/>
            <p:cNvSpPr>
              <a:spLocks noChangeArrowheads="1"/>
            </p:cNvSpPr>
            <p:nvPr/>
          </p:nvSpPr>
          <p:spPr bwMode="auto">
            <a:xfrm>
              <a:off x="1990" y="1853"/>
              <a:ext cx="32" cy="35"/>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649" name="Freeform 361"/>
            <p:cNvSpPr>
              <a:spLocks/>
            </p:cNvSpPr>
            <p:nvPr/>
          </p:nvSpPr>
          <p:spPr bwMode="auto">
            <a:xfrm>
              <a:off x="1990" y="1860"/>
              <a:ext cx="39" cy="42"/>
            </a:xfrm>
            <a:custGeom>
              <a:avLst/>
              <a:gdLst/>
              <a:ahLst/>
              <a:cxnLst>
                <a:cxn ang="0">
                  <a:pos x="0" y="0"/>
                </a:cxn>
                <a:cxn ang="0">
                  <a:pos x="32" y="0"/>
                </a:cxn>
                <a:cxn ang="0">
                  <a:pos x="39" y="14"/>
                </a:cxn>
                <a:cxn ang="0">
                  <a:pos x="39" y="42"/>
                </a:cxn>
                <a:cxn ang="0">
                  <a:pos x="8" y="42"/>
                </a:cxn>
                <a:cxn ang="0">
                  <a:pos x="0" y="28"/>
                </a:cxn>
                <a:cxn ang="0">
                  <a:pos x="0" y="0"/>
                </a:cxn>
              </a:cxnLst>
              <a:rect l="0" t="0" r="r" b="b"/>
              <a:pathLst>
                <a:path w="39" h="42">
                  <a:moveTo>
                    <a:pt x="0" y="0"/>
                  </a:moveTo>
                  <a:lnTo>
                    <a:pt x="32" y="0"/>
                  </a:lnTo>
                  <a:lnTo>
                    <a:pt x="39" y="14"/>
                  </a:lnTo>
                  <a:lnTo>
                    <a:pt x="39" y="42"/>
                  </a:lnTo>
                  <a:lnTo>
                    <a:pt x="8"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0" name="Freeform 362"/>
            <p:cNvSpPr>
              <a:spLocks/>
            </p:cNvSpPr>
            <p:nvPr/>
          </p:nvSpPr>
          <p:spPr bwMode="auto">
            <a:xfrm>
              <a:off x="1998" y="1874"/>
              <a:ext cx="39" cy="42"/>
            </a:xfrm>
            <a:custGeom>
              <a:avLst/>
              <a:gdLst/>
              <a:ahLst/>
              <a:cxnLst>
                <a:cxn ang="0">
                  <a:pos x="0" y="0"/>
                </a:cxn>
                <a:cxn ang="0">
                  <a:pos x="31" y="0"/>
                </a:cxn>
                <a:cxn ang="0">
                  <a:pos x="39" y="14"/>
                </a:cxn>
                <a:cxn ang="0">
                  <a:pos x="39" y="42"/>
                </a:cxn>
                <a:cxn ang="0">
                  <a:pos x="8" y="42"/>
                </a:cxn>
                <a:cxn ang="0">
                  <a:pos x="0" y="28"/>
                </a:cxn>
                <a:cxn ang="0">
                  <a:pos x="0" y="0"/>
                </a:cxn>
              </a:cxnLst>
              <a:rect l="0" t="0" r="r" b="b"/>
              <a:pathLst>
                <a:path w="39" h="42">
                  <a:moveTo>
                    <a:pt x="0" y="0"/>
                  </a:moveTo>
                  <a:lnTo>
                    <a:pt x="31" y="0"/>
                  </a:lnTo>
                  <a:lnTo>
                    <a:pt x="39" y="14"/>
                  </a:lnTo>
                  <a:lnTo>
                    <a:pt x="39" y="42"/>
                  </a:lnTo>
                  <a:lnTo>
                    <a:pt x="8"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1" name="Freeform 363"/>
            <p:cNvSpPr>
              <a:spLocks/>
            </p:cNvSpPr>
            <p:nvPr/>
          </p:nvSpPr>
          <p:spPr bwMode="auto">
            <a:xfrm>
              <a:off x="2006" y="1888"/>
              <a:ext cx="47" cy="49"/>
            </a:xfrm>
            <a:custGeom>
              <a:avLst/>
              <a:gdLst/>
              <a:ahLst/>
              <a:cxnLst>
                <a:cxn ang="0">
                  <a:pos x="0" y="0"/>
                </a:cxn>
                <a:cxn ang="0">
                  <a:pos x="31" y="0"/>
                </a:cxn>
                <a:cxn ang="0">
                  <a:pos x="47" y="21"/>
                </a:cxn>
                <a:cxn ang="0">
                  <a:pos x="47" y="49"/>
                </a:cxn>
                <a:cxn ang="0">
                  <a:pos x="16" y="49"/>
                </a:cxn>
                <a:cxn ang="0">
                  <a:pos x="0" y="28"/>
                </a:cxn>
                <a:cxn ang="0">
                  <a:pos x="0" y="0"/>
                </a:cxn>
              </a:cxnLst>
              <a:rect l="0" t="0" r="r" b="b"/>
              <a:pathLst>
                <a:path w="47" h="49">
                  <a:moveTo>
                    <a:pt x="0" y="0"/>
                  </a:moveTo>
                  <a:lnTo>
                    <a:pt x="31" y="0"/>
                  </a:lnTo>
                  <a:lnTo>
                    <a:pt x="47" y="21"/>
                  </a:lnTo>
                  <a:lnTo>
                    <a:pt x="47" y="49"/>
                  </a:lnTo>
                  <a:lnTo>
                    <a:pt x="16"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2" name="Freeform 364"/>
            <p:cNvSpPr>
              <a:spLocks/>
            </p:cNvSpPr>
            <p:nvPr/>
          </p:nvSpPr>
          <p:spPr bwMode="auto">
            <a:xfrm>
              <a:off x="2022" y="1909"/>
              <a:ext cx="39" cy="35"/>
            </a:xfrm>
            <a:custGeom>
              <a:avLst/>
              <a:gdLst/>
              <a:ahLst/>
              <a:cxnLst>
                <a:cxn ang="0">
                  <a:pos x="0" y="0"/>
                </a:cxn>
                <a:cxn ang="0">
                  <a:pos x="31" y="0"/>
                </a:cxn>
                <a:cxn ang="0">
                  <a:pos x="39" y="7"/>
                </a:cxn>
                <a:cxn ang="0">
                  <a:pos x="39" y="35"/>
                </a:cxn>
                <a:cxn ang="0">
                  <a:pos x="7" y="35"/>
                </a:cxn>
                <a:cxn ang="0">
                  <a:pos x="0" y="28"/>
                </a:cxn>
                <a:cxn ang="0">
                  <a:pos x="0" y="0"/>
                </a:cxn>
              </a:cxnLst>
              <a:rect l="0" t="0" r="r" b="b"/>
              <a:pathLst>
                <a:path w="39" h="35">
                  <a:moveTo>
                    <a:pt x="0" y="0"/>
                  </a:moveTo>
                  <a:lnTo>
                    <a:pt x="31" y="0"/>
                  </a:lnTo>
                  <a:lnTo>
                    <a:pt x="39" y="7"/>
                  </a:lnTo>
                  <a:lnTo>
                    <a:pt x="39" y="35"/>
                  </a:lnTo>
                  <a:lnTo>
                    <a:pt x="7" y="35"/>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3" name="Freeform 365"/>
            <p:cNvSpPr>
              <a:spLocks/>
            </p:cNvSpPr>
            <p:nvPr/>
          </p:nvSpPr>
          <p:spPr bwMode="auto">
            <a:xfrm>
              <a:off x="2029" y="1916"/>
              <a:ext cx="47" cy="42"/>
            </a:xfrm>
            <a:custGeom>
              <a:avLst/>
              <a:gdLst/>
              <a:ahLst/>
              <a:cxnLst>
                <a:cxn ang="0">
                  <a:pos x="0" y="0"/>
                </a:cxn>
                <a:cxn ang="0">
                  <a:pos x="32" y="0"/>
                </a:cxn>
                <a:cxn ang="0">
                  <a:pos x="47" y="14"/>
                </a:cxn>
                <a:cxn ang="0">
                  <a:pos x="47" y="42"/>
                </a:cxn>
                <a:cxn ang="0">
                  <a:pos x="16" y="42"/>
                </a:cxn>
                <a:cxn ang="0">
                  <a:pos x="0" y="28"/>
                </a:cxn>
                <a:cxn ang="0">
                  <a:pos x="0" y="0"/>
                </a:cxn>
              </a:cxnLst>
              <a:rect l="0" t="0" r="r" b="b"/>
              <a:pathLst>
                <a:path w="47" h="42">
                  <a:moveTo>
                    <a:pt x="0" y="0"/>
                  </a:moveTo>
                  <a:lnTo>
                    <a:pt x="32" y="0"/>
                  </a:lnTo>
                  <a:lnTo>
                    <a:pt x="47" y="14"/>
                  </a:lnTo>
                  <a:lnTo>
                    <a:pt x="47" y="42"/>
                  </a:lnTo>
                  <a:lnTo>
                    <a:pt x="16"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4" name="Freeform 366"/>
            <p:cNvSpPr>
              <a:spLocks/>
            </p:cNvSpPr>
            <p:nvPr/>
          </p:nvSpPr>
          <p:spPr bwMode="auto">
            <a:xfrm>
              <a:off x="2045" y="1930"/>
              <a:ext cx="47" cy="42"/>
            </a:xfrm>
            <a:custGeom>
              <a:avLst/>
              <a:gdLst/>
              <a:ahLst/>
              <a:cxnLst>
                <a:cxn ang="0">
                  <a:pos x="0" y="0"/>
                </a:cxn>
                <a:cxn ang="0">
                  <a:pos x="31" y="0"/>
                </a:cxn>
                <a:cxn ang="0">
                  <a:pos x="47" y="14"/>
                </a:cxn>
                <a:cxn ang="0">
                  <a:pos x="47" y="42"/>
                </a:cxn>
                <a:cxn ang="0">
                  <a:pos x="16" y="42"/>
                </a:cxn>
                <a:cxn ang="0">
                  <a:pos x="0" y="28"/>
                </a:cxn>
                <a:cxn ang="0">
                  <a:pos x="0" y="0"/>
                </a:cxn>
              </a:cxnLst>
              <a:rect l="0" t="0" r="r" b="b"/>
              <a:pathLst>
                <a:path w="47" h="42">
                  <a:moveTo>
                    <a:pt x="0" y="0"/>
                  </a:moveTo>
                  <a:lnTo>
                    <a:pt x="31" y="0"/>
                  </a:lnTo>
                  <a:lnTo>
                    <a:pt x="47" y="14"/>
                  </a:lnTo>
                  <a:lnTo>
                    <a:pt x="47" y="42"/>
                  </a:lnTo>
                  <a:lnTo>
                    <a:pt x="16"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5" name="Freeform 367"/>
            <p:cNvSpPr>
              <a:spLocks/>
            </p:cNvSpPr>
            <p:nvPr/>
          </p:nvSpPr>
          <p:spPr bwMode="auto">
            <a:xfrm>
              <a:off x="2061" y="1944"/>
              <a:ext cx="46" cy="42"/>
            </a:xfrm>
            <a:custGeom>
              <a:avLst/>
              <a:gdLst/>
              <a:ahLst/>
              <a:cxnLst>
                <a:cxn ang="0">
                  <a:pos x="0" y="0"/>
                </a:cxn>
                <a:cxn ang="0">
                  <a:pos x="31" y="0"/>
                </a:cxn>
                <a:cxn ang="0">
                  <a:pos x="46" y="14"/>
                </a:cxn>
                <a:cxn ang="0">
                  <a:pos x="46" y="42"/>
                </a:cxn>
                <a:cxn ang="0">
                  <a:pos x="15" y="42"/>
                </a:cxn>
                <a:cxn ang="0">
                  <a:pos x="0" y="28"/>
                </a:cxn>
                <a:cxn ang="0">
                  <a:pos x="0" y="0"/>
                </a:cxn>
              </a:cxnLst>
              <a:rect l="0" t="0" r="r" b="b"/>
              <a:pathLst>
                <a:path w="46" h="42">
                  <a:moveTo>
                    <a:pt x="0" y="0"/>
                  </a:moveTo>
                  <a:lnTo>
                    <a:pt x="31" y="0"/>
                  </a:lnTo>
                  <a:lnTo>
                    <a:pt x="46" y="14"/>
                  </a:lnTo>
                  <a:lnTo>
                    <a:pt x="46" y="42"/>
                  </a:lnTo>
                  <a:lnTo>
                    <a:pt x="15"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6" name="Freeform 368"/>
            <p:cNvSpPr>
              <a:spLocks/>
            </p:cNvSpPr>
            <p:nvPr/>
          </p:nvSpPr>
          <p:spPr bwMode="auto">
            <a:xfrm>
              <a:off x="2076" y="1958"/>
              <a:ext cx="47" cy="36"/>
            </a:xfrm>
            <a:custGeom>
              <a:avLst/>
              <a:gdLst/>
              <a:ahLst/>
              <a:cxnLst>
                <a:cxn ang="0">
                  <a:pos x="0" y="0"/>
                </a:cxn>
                <a:cxn ang="0">
                  <a:pos x="31" y="0"/>
                </a:cxn>
                <a:cxn ang="0">
                  <a:pos x="47" y="7"/>
                </a:cxn>
                <a:cxn ang="0">
                  <a:pos x="47" y="36"/>
                </a:cxn>
                <a:cxn ang="0">
                  <a:pos x="16" y="36"/>
                </a:cxn>
                <a:cxn ang="0">
                  <a:pos x="0" y="28"/>
                </a:cxn>
                <a:cxn ang="0">
                  <a:pos x="0" y="0"/>
                </a:cxn>
              </a:cxnLst>
              <a:rect l="0" t="0" r="r" b="b"/>
              <a:pathLst>
                <a:path w="47" h="36">
                  <a:moveTo>
                    <a:pt x="0" y="0"/>
                  </a:moveTo>
                  <a:lnTo>
                    <a:pt x="31" y="0"/>
                  </a:lnTo>
                  <a:lnTo>
                    <a:pt x="47" y="7"/>
                  </a:lnTo>
                  <a:lnTo>
                    <a:pt x="47" y="36"/>
                  </a:lnTo>
                  <a:lnTo>
                    <a:pt x="16" y="3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7" name="Freeform 369"/>
            <p:cNvSpPr>
              <a:spLocks/>
            </p:cNvSpPr>
            <p:nvPr/>
          </p:nvSpPr>
          <p:spPr bwMode="auto">
            <a:xfrm>
              <a:off x="2092" y="1965"/>
              <a:ext cx="55" cy="43"/>
            </a:xfrm>
            <a:custGeom>
              <a:avLst/>
              <a:gdLst/>
              <a:ahLst/>
              <a:cxnLst>
                <a:cxn ang="0">
                  <a:pos x="0" y="0"/>
                </a:cxn>
                <a:cxn ang="0">
                  <a:pos x="31" y="0"/>
                </a:cxn>
                <a:cxn ang="0">
                  <a:pos x="55" y="14"/>
                </a:cxn>
                <a:cxn ang="0">
                  <a:pos x="55" y="43"/>
                </a:cxn>
                <a:cxn ang="0">
                  <a:pos x="23" y="43"/>
                </a:cxn>
                <a:cxn ang="0">
                  <a:pos x="0" y="29"/>
                </a:cxn>
                <a:cxn ang="0">
                  <a:pos x="0" y="0"/>
                </a:cxn>
              </a:cxnLst>
              <a:rect l="0" t="0" r="r" b="b"/>
              <a:pathLst>
                <a:path w="55" h="43">
                  <a:moveTo>
                    <a:pt x="0" y="0"/>
                  </a:moveTo>
                  <a:lnTo>
                    <a:pt x="31" y="0"/>
                  </a:lnTo>
                  <a:lnTo>
                    <a:pt x="55" y="14"/>
                  </a:lnTo>
                  <a:lnTo>
                    <a:pt x="55" y="43"/>
                  </a:lnTo>
                  <a:lnTo>
                    <a:pt x="23" y="43"/>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8" name="Freeform 370"/>
            <p:cNvSpPr>
              <a:spLocks/>
            </p:cNvSpPr>
            <p:nvPr/>
          </p:nvSpPr>
          <p:spPr bwMode="auto">
            <a:xfrm>
              <a:off x="2115" y="1979"/>
              <a:ext cx="71" cy="57"/>
            </a:xfrm>
            <a:custGeom>
              <a:avLst/>
              <a:gdLst/>
              <a:ahLst/>
              <a:cxnLst>
                <a:cxn ang="0">
                  <a:pos x="0" y="0"/>
                </a:cxn>
                <a:cxn ang="0">
                  <a:pos x="32" y="0"/>
                </a:cxn>
                <a:cxn ang="0">
                  <a:pos x="71" y="29"/>
                </a:cxn>
                <a:cxn ang="0">
                  <a:pos x="71" y="57"/>
                </a:cxn>
                <a:cxn ang="0">
                  <a:pos x="39" y="57"/>
                </a:cxn>
                <a:cxn ang="0">
                  <a:pos x="0" y="29"/>
                </a:cxn>
                <a:cxn ang="0">
                  <a:pos x="0" y="0"/>
                </a:cxn>
              </a:cxnLst>
              <a:rect l="0" t="0" r="r" b="b"/>
              <a:pathLst>
                <a:path w="71" h="57">
                  <a:moveTo>
                    <a:pt x="0" y="0"/>
                  </a:moveTo>
                  <a:lnTo>
                    <a:pt x="32" y="0"/>
                  </a:lnTo>
                  <a:lnTo>
                    <a:pt x="71" y="29"/>
                  </a:lnTo>
                  <a:lnTo>
                    <a:pt x="71" y="57"/>
                  </a:lnTo>
                  <a:lnTo>
                    <a:pt x="39" y="57"/>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59" name="Freeform 371"/>
            <p:cNvSpPr>
              <a:spLocks/>
            </p:cNvSpPr>
            <p:nvPr/>
          </p:nvSpPr>
          <p:spPr bwMode="auto">
            <a:xfrm>
              <a:off x="2154" y="2008"/>
              <a:ext cx="63" cy="56"/>
            </a:xfrm>
            <a:custGeom>
              <a:avLst/>
              <a:gdLst/>
              <a:ahLst/>
              <a:cxnLst>
                <a:cxn ang="0">
                  <a:pos x="0" y="0"/>
                </a:cxn>
                <a:cxn ang="0">
                  <a:pos x="32" y="0"/>
                </a:cxn>
                <a:cxn ang="0">
                  <a:pos x="63" y="28"/>
                </a:cxn>
                <a:cxn ang="0">
                  <a:pos x="63" y="56"/>
                </a:cxn>
                <a:cxn ang="0">
                  <a:pos x="32" y="56"/>
                </a:cxn>
                <a:cxn ang="0">
                  <a:pos x="0" y="28"/>
                </a:cxn>
                <a:cxn ang="0">
                  <a:pos x="0" y="0"/>
                </a:cxn>
              </a:cxnLst>
              <a:rect l="0" t="0" r="r" b="b"/>
              <a:pathLst>
                <a:path w="63" h="56">
                  <a:moveTo>
                    <a:pt x="0" y="0"/>
                  </a:moveTo>
                  <a:lnTo>
                    <a:pt x="32" y="0"/>
                  </a:lnTo>
                  <a:lnTo>
                    <a:pt x="63" y="28"/>
                  </a:lnTo>
                  <a:lnTo>
                    <a:pt x="63" y="56"/>
                  </a:lnTo>
                  <a:lnTo>
                    <a:pt x="32"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0" name="Freeform 372"/>
            <p:cNvSpPr>
              <a:spLocks/>
            </p:cNvSpPr>
            <p:nvPr/>
          </p:nvSpPr>
          <p:spPr bwMode="auto">
            <a:xfrm>
              <a:off x="2186" y="2036"/>
              <a:ext cx="46" cy="49"/>
            </a:xfrm>
            <a:custGeom>
              <a:avLst/>
              <a:gdLst/>
              <a:ahLst/>
              <a:cxnLst>
                <a:cxn ang="0">
                  <a:pos x="0" y="0"/>
                </a:cxn>
                <a:cxn ang="0">
                  <a:pos x="31" y="0"/>
                </a:cxn>
                <a:cxn ang="0">
                  <a:pos x="46" y="21"/>
                </a:cxn>
                <a:cxn ang="0">
                  <a:pos x="46" y="49"/>
                </a:cxn>
                <a:cxn ang="0">
                  <a:pos x="15" y="49"/>
                </a:cxn>
                <a:cxn ang="0">
                  <a:pos x="0" y="28"/>
                </a:cxn>
                <a:cxn ang="0">
                  <a:pos x="0" y="0"/>
                </a:cxn>
              </a:cxnLst>
              <a:rect l="0" t="0" r="r" b="b"/>
              <a:pathLst>
                <a:path w="46" h="49">
                  <a:moveTo>
                    <a:pt x="0" y="0"/>
                  </a:moveTo>
                  <a:lnTo>
                    <a:pt x="31" y="0"/>
                  </a:lnTo>
                  <a:lnTo>
                    <a:pt x="46" y="21"/>
                  </a:lnTo>
                  <a:lnTo>
                    <a:pt x="46" y="49"/>
                  </a:lnTo>
                  <a:lnTo>
                    <a:pt x="15"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1" name="Freeform 373"/>
            <p:cNvSpPr>
              <a:spLocks/>
            </p:cNvSpPr>
            <p:nvPr/>
          </p:nvSpPr>
          <p:spPr bwMode="auto">
            <a:xfrm>
              <a:off x="2201" y="2057"/>
              <a:ext cx="55" cy="63"/>
            </a:xfrm>
            <a:custGeom>
              <a:avLst/>
              <a:gdLst/>
              <a:ahLst/>
              <a:cxnLst>
                <a:cxn ang="0">
                  <a:pos x="0" y="0"/>
                </a:cxn>
                <a:cxn ang="0">
                  <a:pos x="31" y="0"/>
                </a:cxn>
                <a:cxn ang="0">
                  <a:pos x="55" y="35"/>
                </a:cxn>
                <a:cxn ang="0">
                  <a:pos x="55" y="63"/>
                </a:cxn>
                <a:cxn ang="0">
                  <a:pos x="24" y="63"/>
                </a:cxn>
                <a:cxn ang="0">
                  <a:pos x="0" y="28"/>
                </a:cxn>
                <a:cxn ang="0">
                  <a:pos x="0" y="0"/>
                </a:cxn>
              </a:cxnLst>
              <a:rect l="0" t="0" r="r" b="b"/>
              <a:pathLst>
                <a:path w="55" h="63">
                  <a:moveTo>
                    <a:pt x="0" y="0"/>
                  </a:moveTo>
                  <a:lnTo>
                    <a:pt x="31" y="0"/>
                  </a:lnTo>
                  <a:lnTo>
                    <a:pt x="55" y="35"/>
                  </a:lnTo>
                  <a:lnTo>
                    <a:pt x="55" y="63"/>
                  </a:lnTo>
                  <a:lnTo>
                    <a:pt x="24" y="63"/>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2" name="Freeform 374"/>
            <p:cNvSpPr>
              <a:spLocks/>
            </p:cNvSpPr>
            <p:nvPr/>
          </p:nvSpPr>
          <p:spPr bwMode="auto">
            <a:xfrm>
              <a:off x="2225" y="2092"/>
              <a:ext cx="39" cy="56"/>
            </a:xfrm>
            <a:custGeom>
              <a:avLst/>
              <a:gdLst/>
              <a:ahLst/>
              <a:cxnLst>
                <a:cxn ang="0">
                  <a:pos x="0" y="0"/>
                </a:cxn>
                <a:cxn ang="0">
                  <a:pos x="31" y="0"/>
                </a:cxn>
                <a:cxn ang="0">
                  <a:pos x="39" y="28"/>
                </a:cxn>
                <a:cxn ang="0">
                  <a:pos x="39" y="56"/>
                </a:cxn>
                <a:cxn ang="0">
                  <a:pos x="7" y="56"/>
                </a:cxn>
                <a:cxn ang="0">
                  <a:pos x="0" y="28"/>
                </a:cxn>
                <a:cxn ang="0">
                  <a:pos x="0" y="0"/>
                </a:cxn>
              </a:cxnLst>
              <a:rect l="0" t="0" r="r" b="b"/>
              <a:pathLst>
                <a:path w="39" h="56">
                  <a:moveTo>
                    <a:pt x="0" y="0"/>
                  </a:moveTo>
                  <a:lnTo>
                    <a:pt x="31" y="0"/>
                  </a:lnTo>
                  <a:lnTo>
                    <a:pt x="39" y="28"/>
                  </a:lnTo>
                  <a:lnTo>
                    <a:pt x="39" y="56"/>
                  </a:lnTo>
                  <a:lnTo>
                    <a:pt x="7"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3" name="Freeform 375"/>
            <p:cNvSpPr>
              <a:spLocks/>
            </p:cNvSpPr>
            <p:nvPr/>
          </p:nvSpPr>
          <p:spPr bwMode="auto">
            <a:xfrm>
              <a:off x="2232" y="2120"/>
              <a:ext cx="39" cy="56"/>
            </a:xfrm>
            <a:custGeom>
              <a:avLst/>
              <a:gdLst/>
              <a:ahLst/>
              <a:cxnLst>
                <a:cxn ang="0">
                  <a:pos x="0" y="0"/>
                </a:cxn>
                <a:cxn ang="0">
                  <a:pos x="32" y="0"/>
                </a:cxn>
                <a:cxn ang="0">
                  <a:pos x="39" y="28"/>
                </a:cxn>
                <a:cxn ang="0">
                  <a:pos x="39" y="56"/>
                </a:cxn>
                <a:cxn ang="0">
                  <a:pos x="8" y="56"/>
                </a:cxn>
                <a:cxn ang="0">
                  <a:pos x="0" y="28"/>
                </a:cxn>
                <a:cxn ang="0">
                  <a:pos x="0" y="0"/>
                </a:cxn>
              </a:cxnLst>
              <a:rect l="0" t="0" r="r" b="b"/>
              <a:pathLst>
                <a:path w="39" h="56">
                  <a:moveTo>
                    <a:pt x="0" y="0"/>
                  </a:moveTo>
                  <a:lnTo>
                    <a:pt x="32" y="0"/>
                  </a:lnTo>
                  <a:lnTo>
                    <a:pt x="39" y="28"/>
                  </a:lnTo>
                  <a:lnTo>
                    <a:pt x="39" y="56"/>
                  </a:lnTo>
                  <a:lnTo>
                    <a:pt x="8"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4" name="Freeform 376"/>
            <p:cNvSpPr>
              <a:spLocks/>
            </p:cNvSpPr>
            <p:nvPr/>
          </p:nvSpPr>
          <p:spPr bwMode="auto">
            <a:xfrm>
              <a:off x="2232" y="2148"/>
              <a:ext cx="39" cy="57"/>
            </a:xfrm>
            <a:custGeom>
              <a:avLst/>
              <a:gdLst/>
              <a:ahLst/>
              <a:cxnLst>
                <a:cxn ang="0">
                  <a:pos x="0" y="28"/>
                </a:cxn>
                <a:cxn ang="0">
                  <a:pos x="8" y="0"/>
                </a:cxn>
                <a:cxn ang="0">
                  <a:pos x="39" y="0"/>
                </a:cxn>
                <a:cxn ang="0">
                  <a:pos x="39" y="28"/>
                </a:cxn>
                <a:cxn ang="0">
                  <a:pos x="32" y="57"/>
                </a:cxn>
                <a:cxn ang="0">
                  <a:pos x="0" y="57"/>
                </a:cxn>
                <a:cxn ang="0">
                  <a:pos x="0" y="28"/>
                </a:cxn>
              </a:cxnLst>
              <a:rect l="0" t="0" r="r" b="b"/>
              <a:pathLst>
                <a:path w="39" h="57">
                  <a:moveTo>
                    <a:pt x="0" y="28"/>
                  </a:moveTo>
                  <a:lnTo>
                    <a:pt x="8" y="0"/>
                  </a:lnTo>
                  <a:lnTo>
                    <a:pt x="39" y="0"/>
                  </a:lnTo>
                  <a:lnTo>
                    <a:pt x="39" y="28"/>
                  </a:lnTo>
                  <a:lnTo>
                    <a:pt x="32" y="57"/>
                  </a:lnTo>
                  <a:lnTo>
                    <a:pt x="0" y="57"/>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5" name="Freeform 377"/>
            <p:cNvSpPr>
              <a:spLocks/>
            </p:cNvSpPr>
            <p:nvPr/>
          </p:nvSpPr>
          <p:spPr bwMode="auto">
            <a:xfrm>
              <a:off x="2225" y="2176"/>
              <a:ext cx="39" cy="57"/>
            </a:xfrm>
            <a:custGeom>
              <a:avLst/>
              <a:gdLst/>
              <a:ahLst/>
              <a:cxnLst>
                <a:cxn ang="0">
                  <a:pos x="0" y="29"/>
                </a:cxn>
                <a:cxn ang="0">
                  <a:pos x="7" y="0"/>
                </a:cxn>
                <a:cxn ang="0">
                  <a:pos x="39" y="0"/>
                </a:cxn>
                <a:cxn ang="0">
                  <a:pos x="39" y="29"/>
                </a:cxn>
                <a:cxn ang="0">
                  <a:pos x="31" y="57"/>
                </a:cxn>
                <a:cxn ang="0">
                  <a:pos x="0" y="57"/>
                </a:cxn>
                <a:cxn ang="0">
                  <a:pos x="0" y="29"/>
                </a:cxn>
              </a:cxnLst>
              <a:rect l="0" t="0" r="r" b="b"/>
              <a:pathLst>
                <a:path w="39" h="57">
                  <a:moveTo>
                    <a:pt x="0" y="29"/>
                  </a:moveTo>
                  <a:lnTo>
                    <a:pt x="7" y="0"/>
                  </a:lnTo>
                  <a:lnTo>
                    <a:pt x="39" y="0"/>
                  </a:lnTo>
                  <a:lnTo>
                    <a:pt x="39" y="29"/>
                  </a:lnTo>
                  <a:lnTo>
                    <a:pt x="31" y="57"/>
                  </a:lnTo>
                  <a:lnTo>
                    <a:pt x="0" y="57"/>
                  </a:lnTo>
                  <a:lnTo>
                    <a:pt x="0" y="29"/>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6" name="Freeform 378"/>
            <p:cNvSpPr>
              <a:spLocks/>
            </p:cNvSpPr>
            <p:nvPr/>
          </p:nvSpPr>
          <p:spPr bwMode="auto">
            <a:xfrm>
              <a:off x="2209" y="2205"/>
              <a:ext cx="47" cy="56"/>
            </a:xfrm>
            <a:custGeom>
              <a:avLst/>
              <a:gdLst/>
              <a:ahLst/>
              <a:cxnLst>
                <a:cxn ang="0">
                  <a:pos x="0" y="28"/>
                </a:cxn>
                <a:cxn ang="0">
                  <a:pos x="16" y="0"/>
                </a:cxn>
                <a:cxn ang="0">
                  <a:pos x="47" y="0"/>
                </a:cxn>
                <a:cxn ang="0">
                  <a:pos x="47" y="28"/>
                </a:cxn>
                <a:cxn ang="0">
                  <a:pos x="31" y="56"/>
                </a:cxn>
                <a:cxn ang="0">
                  <a:pos x="0" y="56"/>
                </a:cxn>
                <a:cxn ang="0">
                  <a:pos x="0" y="28"/>
                </a:cxn>
              </a:cxnLst>
              <a:rect l="0" t="0" r="r" b="b"/>
              <a:pathLst>
                <a:path w="47" h="56">
                  <a:moveTo>
                    <a:pt x="0" y="28"/>
                  </a:moveTo>
                  <a:lnTo>
                    <a:pt x="16" y="0"/>
                  </a:lnTo>
                  <a:lnTo>
                    <a:pt x="47" y="0"/>
                  </a:lnTo>
                  <a:lnTo>
                    <a:pt x="47" y="28"/>
                  </a:lnTo>
                  <a:lnTo>
                    <a:pt x="31" y="56"/>
                  </a:lnTo>
                  <a:lnTo>
                    <a:pt x="0" y="56"/>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7" name="Freeform 379"/>
            <p:cNvSpPr>
              <a:spLocks/>
            </p:cNvSpPr>
            <p:nvPr/>
          </p:nvSpPr>
          <p:spPr bwMode="auto">
            <a:xfrm>
              <a:off x="2193" y="2233"/>
              <a:ext cx="47" cy="49"/>
            </a:xfrm>
            <a:custGeom>
              <a:avLst/>
              <a:gdLst/>
              <a:ahLst/>
              <a:cxnLst>
                <a:cxn ang="0">
                  <a:pos x="0" y="21"/>
                </a:cxn>
                <a:cxn ang="0">
                  <a:pos x="16" y="0"/>
                </a:cxn>
                <a:cxn ang="0">
                  <a:pos x="47" y="0"/>
                </a:cxn>
                <a:cxn ang="0">
                  <a:pos x="47" y="28"/>
                </a:cxn>
                <a:cxn ang="0">
                  <a:pos x="32" y="49"/>
                </a:cxn>
                <a:cxn ang="0">
                  <a:pos x="0" y="49"/>
                </a:cxn>
                <a:cxn ang="0">
                  <a:pos x="0" y="21"/>
                </a:cxn>
              </a:cxnLst>
              <a:rect l="0" t="0" r="r" b="b"/>
              <a:pathLst>
                <a:path w="47" h="49">
                  <a:moveTo>
                    <a:pt x="0" y="21"/>
                  </a:moveTo>
                  <a:lnTo>
                    <a:pt x="16" y="0"/>
                  </a:lnTo>
                  <a:lnTo>
                    <a:pt x="47" y="0"/>
                  </a:lnTo>
                  <a:lnTo>
                    <a:pt x="47" y="28"/>
                  </a:lnTo>
                  <a:lnTo>
                    <a:pt x="32"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8" name="Freeform 380"/>
            <p:cNvSpPr>
              <a:spLocks/>
            </p:cNvSpPr>
            <p:nvPr/>
          </p:nvSpPr>
          <p:spPr bwMode="auto">
            <a:xfrm>
              <a:off x="2162" y="2254"/>
              <a:ext cx="63" cy="70"/>
            </a:xfrm>
            <a:custGeom>
              <a:avLst/>
              <a:gdLst/>
              <a:ahLst/>
              <a:cxnLst>
                <a:cxn ang="0">
                  <a:pos x="0" y="42"/>
                </a:cxn>
                <a:cxn ang="0">
                  <a:pos x="31" y="0"/>
                </a:cxn>
                <a:cxn ang="0">
                  <a:pos x="63" y="0"/>
                </a:cxn>
                <a:cxn ang="0">
                  <a:pos x="63" y="28"/>
                </a:cxn>
                <a:cxn ang="0">
                  <a:pos x="31" y="70"/>
                </a:cxn>
                <a:cxn ang="0">
                  <a:pos x="0" y="70"/>
                </a:cxn>
                <a:cxn ang="0">
                  <a:pos x="0" y="42"/>
                </a:cxn>
              </a:cxnLst>
              <a:rect l="0" t="0" r="r" b="b"/>
              <a:pathLst>
                <a:path w="63" h="70">
                  <a:moveTo>
                    <a:pt x="0" y="42"/>
                  </a:moveTo>
                  <a:lnTo>
                    <a:pt x="31" y="0"/>
                  </a:lnTo>
                  <a:lnTo>
                    <a:pt x="63" y="0"/>
                  </a:lnTo>
                  <a:lnTo>
                    <a:pt x="63" y="28"/>
                  </a:lnTo>
                  <a:lnTo>
                    <a:pt x="31" y="70"/>
                  </a:lnTo>
                  <a:lnTo>
                    <a:pt x="0" y="70"/>
                  </a:lnTo>
                  <a:lnTo>
                    <a:pt x="0" y="42"/>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69" name="Freeform 381"/>
            <p:cNvSpPr>
              <a:spLocks/>
            </p:cNvSpPr>
            <p:nvPr/>
          </p:nvSpPr>
          <p:spPr bwMode="auto">
            <a:xfrm>
              <a:off x="2123" y="2296"/>
              <a:ext cx="70" cy="56"/>
            </a:xfrm>
            <a:custGeom>
              <a:avLst/>
              <a:gdLst/>
              <a:ahLst/>
              <a:cxnLst>
                <a:cxn ang="0">
                  <a:pos x="0" y="28"/>
                </a:cxn>
                <a:cxn ang="0">
                  <a:pos x="39" y="0"/>
                </a:cxn>
                <a:cxn ang="0">
                  <a:pos x="70" y="0"/>
                </a:cxn>
                <a:cxn ang="0">
                  <a:pos x="70" y="28"/>
                </a:cxn>
                <a:cxn ang="0">
                  <a:pos x="31" y="56"/>
                </a:cxn>
                <a:cxn ang="0">
                  <a:pos x="0" y="56"/>
                </a:cxn>
                <a:cxn ang="0">
                  <a:pos x="0" y="28"/>
                </a:cxn>
              </a:cxnLst>
              <a:rect l="0" t="0" r="r" b="b"/>
              <a:pathLst>
                <a:path w="70" h="56">
                  <a:moveTo>
                    <a:pt x="0" y="28"/>
                  </a:moveTo>
                  <a:lnTo>
                    <a:pt x="39" y="0"/>
                  </a:lnTo>
                  <a:lnTo>
                    <a:pt x="70" y="0"/>
                  </a:lnTo>
                  <a:lnTo>
                    <a:pt x="70" y="28"/>
                  </a:lnTo>
                  <a:lnTo>
                    <a:pt x="31" y="56"/>
                  </a:lnTo>
                  <a:lnTo>
                    <a:pt x="0" y="56"/>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0" name="Freeform 382"/>
            <p:cNvSpPr>
              <a:spLocks/>
            </p:cNvSpPr>
            <p:nvPr/>
          </p:nvSpPr>
          <p:spPr bwMode="auto">
            <a:xfrm>
              <a:off x="2084" y="2324"/>
              <a:ext cx="70" cy="56"/>
            </a:xfrm>
            <a:custGeom>
              <a:avLst/>
              <a:gdLst/>
              <a:ahLst/>
              <a:cxnLst>
                <a:cxn ang="0">
                  <a:pos x="0" y="28"/>
                </a:cxn>
                <a:cxn ang="0">
                  <a:pos x="39" y="0"/>
                </a:cxn>
                <a:cxn ang="0">
                  <a:pos x="70" y="0"/>
                </a:cxn>
                <a:cxn ang="0">
                  <a:pos x="70" y="28"/>
                </a:cxn>
                <a:cxn ang="0">
                  <a:pos x="31" y="56"/>
                </a:cxn>
                <a:cxn ang="0">
                  <a:pos x="0" y="56"/>
                </a:cxn>
                <a:cxn ang="0">
                  <a:pos x="0" y="28"/>
                </a:cxn>
              </a:cxnLst>
              <a:rect l="0" t="0" r="r" b="b"/>
              <a:pathLst>
                <a:path w="70" h="56">
                  <a:moveTo>
                    <a:pt x="0" y="28"/>
                  </a:moveTo>
                  <a:lnTo>
                    <a:pt x="39" y="0"/>
                  </a:lnTo>
                  <a:lnTo>
                    <a:pt x="70" y="0"/>
                  </a:lnTo>
                  <a:lnTo>
                    <a:pt x="70" y="28"/>
                  </a:lnTo>
                  <a:lnTo>
                    <a:pt x="31" y="56"/>
                  </a:lnTo>
                  <a:lnTo>
                    <a:pt x="0" y="56"/>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1" name="Freeform 383"/>
            <p:cNvSpPr>
              <a:spLocks/>
            </p:cNvSpPr>
            <p:nvPr/>
          </p:nvSpPr>
          <p:spPr bwMode="auto">
            <a:xfrm>
              <a:off x="2045" y="2352"/>
              <a:ext cx="70" cy="57"/>
            </a:xfrm>
            <a:custGeom>
              <a:avLst/>
              <a:gdLst/>
              <a:ahLst/>
              <a:cxnLst>
                <a:cxn ang="0">
                  <a:pos x="0" y="28"/>
                </a:cxn>
                <a:cxn ang="0">
                  <a:pos x="39" y="0"/>
                </a:cxn>
                <a:cxn ang="0">
                  <a:pos x="70" y="0"/>
                </a:cxn>
                <a:cxn ang="0">
                  <a:pos x="70" y="28"/>
                </a:cxn>
                <a:cxn ang="0">
                  <a:pos x="31" y="57"/>
                </a:cxn>
                <a:cxn ang="0">
                  <a:pos x="0" y="57"/>
                </a:cxn>
                <a:cxn ang="0">
                  <a:pos x="0" y="28"/>
                </a:cxn>
              </a:cxnLst>
              <a:rect l="0" t="0" r="r" b="b"/>
              <a:pathLst>
                <a:path w="70" h="57">
                  <a:moveTo>
                    <a:pt x="0" y="28"/>
                  </a:moveTo>
                  <a:lnTo>
                    <a:pt x="39" y="0"/>
                  </a:lnTo>
                  <a:lnTo>
                    <a:pt x="70" y="0"/>
                  </a:lnTo>
                  <a:lnTo>
                    <a:pt x="70" y="28"/>
                  </a:lnTo>
                  <a:lnTo>
                    <a:pt x="31" y="57"/>
                  </a:lnTo>
                  <a:lnTo>
                    <a:pt x="0" y="57"/>
                  </a:lnTo>
                  <a:lnTo>
                    <a:pt x="0" y="28"/>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2" name="Freeform 384"/>
            <p:cNvSpPr>
              <a:spLocks/>
            </p:cNvSpPr>
            <p:nvPr/>
          </p:nvSpPr>
          <p:spPr bwMode="auto">
            <a:xfrm>
              <a:off x="1983" y="2380"/>
              <a:ext cx="93" cy="64"/>
            </a:xfrm>
            <a:custGeom>
              <a:avLst/>
              <a:gdLst/>
              <a:ahLst/>
              <a:cxnLst>
                <a:cxn ang="0">
                  <a:pos x="0" y="36"/>
                </a:cxn>
                <a:cxn ang="0">
                  <a:pos x="62" y="0"/>
                </a:cxn>
                <a:cxn ang="0">
                  <a:pos x="93" y="0"/>
                </a:cxn>
                <a:cxn ang="0">
                  <a:pos x="93" y="29"/>
                </a:cxn>
                <a:cxn ang="0">
                  <a:pos x="31" y="64"/>
                </a:cxn>
                <a:cxn ang="0">
                  <a:pos x="0" y="64"/>
                </a:cxn>
                <a:cxn ang="0">
                  <a:pos x="0" y="36"/>
                </a:cxn>
              </a:cxnLst>
              <a:rect l="0" t="0" r="r" b="b"/>
              <a:pathLst>
                <a:path w="93" h="64">
                  <a:moveTo>
                    <a:pt x="0" y="36"/>
                  </a:moveTo>
                  <a:lnTo>
                    <a:pt x="62" y="0"/>
                  </a:lnTo>
                  <a:lnTo>
                    <a:pt x="93" y="0"/>
                  </a:lnTo>
                  <a:lnTo>
                    <a:pt x="93" y="29"/>
                  </a:lnTo>
                  <a:lnTo>
                    <a:pt x="31" y="64"/>
                  </a:lnTo>
                  <a:lnTo>
                    <a:pt x="0" y="64"/>
                  </a:lnTo>
                  <a:lnTo>
                    <a:pt x="0" y="36"/>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3" name="Freeform 385"/>
            <p:cNvSpPr>
              <a:spLocks/>
            </p:cNvSpPr>
            <p:nvPr/>
          </p:nvSpPr>
          <p:spPr bwMode="auto">
            <a:xfrm>
              <a:off x="1959" y="2416"/>
              <a:ext cx="55" cy="42"/>
            </a:xfrm>
            <a:custGeom>
              <a:avLst/>
              <a:gdLst/>
              <a:ahLst/>
              <a:cxnLst>
                <a:cxn ang="0">
                  <a:pos x="0" y="14"/>
                </a:cxn>
                <a:cxn ang="0">
                  <a:pos x="24" y="0"/>
                </a:cxn>
                <a:cxn ang="0">
                  <a:pos x="55" y="0"/>
                </a:cxn>
                <a:cxn ang="0">
                  <a:pos x="55" y="28"/>
                </a:cxn>
                <a:cxn ang="0">
                  <a:pos x="31" y="42"/>
                </a:cxn>
                <a:cxn ang="0">
                  <a:pos x="0" y="42"/>
                </a:cxn>
                <a:cxn ang="0">
                  <a:pos x="0" y="14"/>
                </a:cxn>
              </a:cxnLst>
              <a:rect l="0" t="0" r="r" b="b"/>
              <a:pathLst>
                <a:path w="55" h="42">
                  <a:moveTo>
                    <a:pt x="0" y="14"/>
                  </a:moveTo>
                  <a:lnTo>
                    <a:pt x="24" y="0"/>
                  </a:lnTo>
                  <a:lnTo>
                    <a:pt x="55" y="0"/>
                  </a:lnTo>
                  <a:lnTo>
                    <a:pt x="55"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4" name="Freeform 386"/>
            <p:cNvSpPr>
              <a:spLocks/>
            </p:cNvSpPr>
            <p:nvPr/>
          </p:nvSpPr>
          <p:spPr bwMode="auto">
            <a:xfrm>
              <a:off x="1951" y="2430"/>
              <a:ext cx="39" cy="35"/>
            </a:xfrm>
            <a:custGeom>
              <a:avLst/>
              <a:gdLst/>
              <a:ahLst/>
              <a:cxnLst>
                <a:cxn ang="0">
                  <a:pos x="0" y="7"/>
                </a:cxn>
                <a:cxn ang="0">
                  <a:pos x="8" y="0"/>
                </a:cxn>
                <a:cxn ang="0">
                  <a:pos x="39" y="0"/>
                </a:cxn>
                <a:cxn ang="0">
                  <a:pos x="39" y="28"/>
                </a:cxn>
                <a:cxn ang="0">
                  <a:pos x="32" y="35"/>
                </a:cxn>
                <a:cxn ang="0">
                  <a:pos x="0" y="35"/>
                </a:cxn>
                <a:cxn ang="0">
                  <a:pos x="0" y="7"/>
                </a:cxn>
              </a:cxnLst>
              <a:rect l="0" t="0" r="r" b="b"/>
              <a:pathLst>
                <a:path w="39" h="35">
                  <a:moveTo>
                    <a:pt x="0" y="7"/>
                  </a:moveTo>
                  <a:lnTo>
                    <a:pt x="8" y="0"/>
                  </a:lnTo>
                  <a:lnTo>
                    <a:pt x="39" y="0"/>
                  </a:lnTo>
                  <a:lnTo>
                    <a:pt x="39" y="28"/>
                  </a:lnTo>
                  <a:lnTo>
                    <a:pt x="32" y="35"/>
                  </a:lnTo>
                  <a:lnTo>
                    <a:pt x="0" y="35"/>
                  </a:lnTo>
                  <a:lnTo>
                    <a:pt x="0" y="7"/>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5" name="Freeform 387"/>
            <p:cNvSpPr>
              <a:spLocks/>
            </p:cNvSpPr>
            <p:nvPr/>
          </p:nvSpPr>
          <p:spPr bwMode="auto">
            <a:xfrm>
              <a:off x="1920" y="2437"/>
              <a:ext cx="63" cy="42"/>
            </a:xfrm>
            <a:custGeom>
              <a:avLst/>
              <a:gdLst/>
              <a:ahLst/>
              <a:cxnLst>
                <a:cxn ang="0">
                  <a:pos x="0" y="14"/>
                </a:cxn>
                <a:cxn ang="0">
                  <a:pos x="31" y="0"/>
                </a:cxn>
                <a:cxn ang="0">
                  <a:pos x="63" y="0"/>
                </a:cxn>
                <a:cxn ang="0">
                  <a:pos x="63" y="28"/>
                </a:cxn>
                <a:cxn ang="0">
                  <a:pos x="31" y="42"/>
                </a:cxn>
                <a:cxn ang="0">
                  <a:pos x="0" y="42"/>
                </a:cxn>
                <a:cxn ang="0">
                  <a:pos x="0" y="14"/>
                </a:cxn>
              </a:cxnLst>
              <a:rect l="0" t="0" r="r" b="b"/>
              <a:pathLst>
                <a:path w="63" h="42">
                  <a:moveTo>
                    <a:pt x="0" y="14"/>
                  </a:moveTo>
                  <a:lnTo>
                    <a:pt x="31" y="0"/>
                  </a:lnTo>
                  <a:lnTo>
                    <a:pt x="63" y="0"/>
                  </a:lnTo>
                  <a:lnTo>
                    <a:pt x="63"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6" name="Freeform 388"/>
            <p:cNvSpPr>
              <a:spLocks/>
            </p:cNvSpPr>
            <p:nvPr/>
          </p:nvSpPr>
          <p:spPr bwMode="auto">
            <a:xfrm>
              <a:off x="1889" y="2451"/>
              <a:ext cx="62" cy="49"/>
            </a:xfrm>
            <a:custGeom>
              <a:avLst/>
              <a:gdLst/>
              <a:ahLst/>
              <a:cxnLst>
                <a:cxn ang="0">
                  <a:pos x="0" y="21"/>
                </a:cxn>
                <a:cxn ang="0">
                  <a:pos x="31" y="0"/>
                </a:cxn>
                <a:cxn ang="0">
                  <a:pos x="62" y="0"/>
                </a:cxn>
                <a:cxn ang="0">
                  <a:pos x="62" y="28"/>
                </a:cxn>
                <a:cxn ang="0">
                  <a:pos x="31" y="49"/>
                </a:cxn>
                <a:cxn ang="0">
                  <a:pos x="0" y="49"/>
                </a:cxn>
                <a:cxn ang="0">
                  <a:pos x="0" y="21"/>
                </a:cxn>
              </a:cxnLst>
              <a:rect l="0" t="0" r="r" b="b"/>
              <a:pathLst>
                <a:path w="62" h="49">
                  <a:moveTo>
                    <a:pt x="0" y="21"/>
                  </a:moveTo>
                  <a:lnTo>
                    <a:pt x="31" y="0"/>
                  </a:lnTo>
                  <a:lnTo>
                    <a:pt x="62" y="0"/>
                  </a:lnTo>
                  <a:lnTo>
                    <a:pt x="62"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7" name="Freeform 389"/>
            <p:cNvSpPr>
              <a:spLocks/>
            </p:cNvSpPr>
            <p:nvPr/>
          </p:nvSpPr>
          <p:spPr bwMode="auto">
            <a:xfrm>
              <a:off x="1873" y="2472"/>
              <a:ext cx="47" cy="42"/>
            </a:xfrm>
            <a:custGeom>
              <a:avLst/>
              <a:gdLst/>
              <a:ahLst/>
              <a:cxnLst>
                <a:cxn ang="0">
                  <a:pos x="0" y="14"/>
                </a:cxn>
                <a:cxn ang="0">
                  <a:pos x="16" y="0"/>
                </a:cxn>
                <a:cxn ang="0">
                  <a:pos x="47" y="0"/>
                </a:cxn>
                <a:cxn ang="0">
                  <a:pos x="47" y="28"/>
                </a:cxn>
                <a:cxn ang="0">
                  <a:pos x="31" y="42"/>
                </a:cxn>
                <a:cxn ang="0">
                  <a:pos x="0" y="42"/>
                </a:cxn>
                <a:cxn ang="0">
                  <a:pos x="0" y="14"/>
                </a:cxn>
              </a:cxnLst>
              <a:rect l="0" t="0" r="r" b="b"/>
              <a:pathLst>
                <a:path w="47" h="42">
                  <a:moveTo>
                    <a:pt x="0" y="14"/>
                  </a:moveTo>
                  <a:lnTo>
                    <a:pt x="16" y="0"/>
                  </a:lnTo>
                  <a:lnTo>
                    <a:pt x="47" y="0"/>
                  </a:lnTo>
                  <a:lnTo>
                    <a:pt x="47"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8" name="Freeform 390"/>
            <p:cNvSpPr>
              <a:spLocks/>
            </p:cNvSpPr>
            <p:nvPr/>
          </p:nvSpPr>
          <p:spPr bwMode="auto">
            <a:xfrm>
              <a:off x="1850" y="2486"/>
              <a:ext cx="54" cy="49"/>
            </a:xfrm>
            <a:custGeom>
              <a:avLst/>
              <a:gdLst/>
              <a:ahLst/>
              <a:cxnLst>
                <a:cxn ang="0">
                  <a:pos x="0" y="21"/>
                </a:cxn>
                <a:cxn ang="0">
                  <a:pos x="23" y="0"/>
                </a:cxn>
                <a:cxn ang="0">
                  <a:pos x="54" y="0"/>
                </a:cxn>
                <a:cxn ang="0">
                  <a:pos x="54" y="28"/>
                </a:cxn>
                <a:cxn ang="0">
                  <a:pos x="31" y="49"/>
                </a:cxn>
                <a:cxn ang="0">
                  <a:pos x="0" y="49"/>
                </a:cxn>
                <a:cxn ang="0">
                  <a:pos x="0" y="21"/>
                </a:cxn>
              </a:cxnLst>
              <a:rect l="0" t="0" r="r" b="b"/>
              <a:pathLst>
                <a:path w="54" h="49">
                  <a:moveTo>
                    <a:pt x="0" y="21"/>
                  </a:moveTo>
                  <a:lnTo>
                    <a:pt x="23" y="0"/>
                  </a:lnTo>
                  <a:lnTo>
                    <a:pt x="54" y="0"/>
                  </a:lnTo>
                  <a:lnTo>
                    <a:pt x="54"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79" name="Freeform 391"/>
            <p:cNvSpPr>
              <a:spLocks/>
            </p:cNvSpPr>
            <p:nvPr/>
          </p:nvSpPr>
          <p:spPr bwMode="auto">
            <a:xfrm>
              <a:off x="1834" y="2507"/>
              <a:ext cx="47" cy="49"/>
            </a:xfrm>
            <a:custGeom>
              <a:avLst/>
              <a:gdLst/>
              <a:ahLst/>
              <a:cxnLst>
                <a:cxn ang="0">
                  <a:pos x="0" y="21"/>
                </a:cxn>
                <a:cxn ang="0">
                  <a:pos x="16" y="0"/>
                </a:cxn>
                <a:cxn ang="0">
                  <a:pos x="47" y="0"/>
                </a:cxn>
                <a:cxn ang="0">
                  <a:pos x="47" y="28"/>
                </a:cxn>
                <a:cxn ang="0">
                  <a:pos x="31" y="49"/>
                </a:cxn>
                <a:cxn ang="0">
                  <a:pos x="0" y="49"/>
                </a:cxn>
                <a:cxn ang="0">
                  <a:pos x="0" y="21"/>
                </a:cxn>
              </a:cxnLst>
              <a:rect l="0" t="0" r="r" b="b"/>
              <a:pathLst>
                <a:path w="47" h="49">
                  <a:moveTo>
                    <a:pt x="0" y="21"/>
                  </a:moveTo>
                  <a:lnTo>
                    <a:pt x="16" y="0"/>
                  </a:lnTo>
                  <a:lnTo>
                    <a:pt x="47" y="0"/>
                  </a:lnTo>
                  <a:lnTo>
                    <a:pt x="47" y="28"/>
                  </a:lnTo>
                  <a:lnTo>
                    <a:pt x="31" y="49"/>
                  </a:lnTo>
                  <a:lnTo>
                    <a:pt x="0" y="49"/>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0" name="Freeform 392"/>
            <p:cNvSpPr>
              <a:spLocks/>
            </p:cNvSpPr>
            <p:nvPr/>
          </p:nvSpPr>
          <p:spPr bwMode="auto">
            <a:xfrm>
              <a:off x="1819" y="2528"/>
              <a:ext cx="46" cy="42"/>
            </a:xfrm>
            <a:custGeom>
              <a:avLst/>
              <a:gdLst/>
              <a:ahLst/>
              <a:cxnLst>
                <a:cxn ang="0">
                  <a:pos x="0" y="14"/>
                </a:cxn>
                <a:cxn ang="0">
                  <a:pos x="15" y="0"/>
                </a:cxn>
                <a:cxn ang="0">
                  <a:pos x="46" y="0"/>
                </a:cxn>
                <a:cxn ang="0">
                  <a:pos x="46" y="28"/>
                </a:cxn>
                <a:cxn ang="0">
                  <a:pos x="31" y="42"/>
                </a:cxn>
                <a:cxn ang="0">
                  <a:pos x="0" y="42"/>
                </a:cxn>
                <a:cxn ang="0">
                  <a:pos x="0" y="14"/>
                </a:cxn>
              </a:cxnLst>
              <a:rect l="0" t="0" r="r" b="b"/>
              <a:pathLst>
                <a:path w="46" h="42">
                  <a:moveTo>
                    <a:pt x="0" y="14"/>
                  </a:moveTo>
                  <a:lnTo>
                    <a:pt x="15" y="0"/>
                  </a:lnTo>
                  <a:lnTo>
                    <a:pt x="46" y="0"/>
                  </a:lnTo>
                  <a:lnTo>
                    <a:pt x="46"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1" name="Freeform 393"/>
            <p:cNvSpPr>
              <a:spLocks/>
            </p:cNvSpPr>
            <p:nvPr/>
          </p:nvSpPr>
          <p:spPr bwMode="auto">
            <a:xfrm>
              <a:off x="1811" y="2542"/>
              <a:ext cx="39" cy="42"/>
            </a:xfrm>
            <a:custGeom>
              <a:avLst/>
              <a:gdLst/>
              <a:ahLst/>
              <a:cxnLst>
                <a:cxn ang="0">
                  <a:pos x="0" y="14"/>
                </a:cxn>
                <a:cxn ang="0">
                  <a:pos x="8" y="0"/>
                </a:cxn>
                <a:cxn ang="0">
                  <a:pos x="39" y="0"/>
                </a:cxn>
                <a:cxn ang="0">
                  <a:pos x="39" y="28"/>
                </a:cxn>
                <a:cxn ang="0">
                  <a:pos x="31" y="42"/>
                </a:cxn>
                <a:cxn ang="0">
                  <a:pos x="0" y="42"/>
                </a:cxn>
                <a:cxn ang="0">
                  <a:pos x="0" y="14"/>
                </a:cxn>
              </a:cxnLst>
              <a:rect l="0" t="0" r="r" b="b"/>
              <a:pathLst>
                <a:path w="39" h="42">
                  <a:moveTo>
                    <a:pt x="0" y="14"/>
                  </a:moveTo>
                  <a:lnTo>
                    <a:pt x="8" y="0"/>
                  </a:lnTo>
                  <a:lnTo>
                    <a:pt x="39" y="0"/>
                  </a:lnTo>
                  <a:lnTo>
                    <a:pt x="39" y="28"/>
                  </a:lnTo>
                  <a:lnTo>
                    <a:pt x="31" y="42"/>
                  </a:lnTo>
                  <a:lnTo>
                    <a:pt x="0" y="42"/>
                  </a:lnTo>
                  <a:lnTo>
                    <a:pt x="0" y="14"/>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2" name="Freeform 394"/>
            <p:cNvSpPr>
              <a:spLocks/>
            </p:cNvSpPr>
            <p:nvPr/>
          </p:nvSpPr>
          <p:spPr bwMode="auto">
            <a:xfrm>
              <a:off x="1803" y="2556"/>
              <a:ext cx="39" cy="50"/>
            </a:xfrm>
            <a:custGeom>
              <a:avLst/>
              <a:gdLst/>
              <a:ahLst/>
              <a:cxnLst>
                <a:cxn ang="0">
                  <a:pos x="0" y="21"/>
                </a:cxn>
                <a:cxn ang="0">
                  <a:pos x="8" y="0"/>
                </a:cxn>
                <a:cxn ang="0">
                  <a:pos x="39" y="0"/>
                </a:cxn>
                <a:cxn ang="0">
                  <a:pos x="39" y="28"/>
                </a:cxn>
                <a:cxn ang="0">
                  <a:pos x="31" y="50"/>
                </a:cxn>
                <a:cxn ang="0">
                  <a:pos x="0" y="50"/>
                </a:cxn>
                <a:cxn ang="0">
                  <a:pos x="0" y="21"/>
                </a:cxn>
              </a:cxnLst>
              <a:rect l="0" t="0" r="r" b="b"/>
              <a:pathLst>
                <a:path w="39" h="50">
                  <a:moveTo>
                    <a:pt x="0" y="21"/>
                  </a:moveTo>
                  <a:lnTo>
                    <a:pt x="8" y="0"/>
                  </a:lnTo>
                  <a:lnTo>
                    <a:pt x="39" y="0"/>
                  </a:lnTo>
                  <a:lnTo>
                    <a:pt x="39" y="28"/>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3" name="Freeform 395"/>
            <p:cNvSpPr>
              <a:spLocks/>
            </p:cNvSpPr>
            <p:nvPr/>
          </p:nvSpPr>
          <p:spPr bwMode="auto">
            <a:xfrm>
              <a:off x="1795" y="2577"/>
              <a:ext cx="39" cy="50"/>
            </a:xfrm>
            <a:custGeom>
              <a:avLst/>
              <a:gdLst/>
              <a:ahLst/>
              <a:cxnLst>
                <a:cxn ang="0">
                  <a:pos x="0" y="21"/>
                </a:cxn>
                <a:cxn ang="0">
                  <a:pos x="8" y="0"/>
                </a:cxn>
                <a:cxn ang="0">
                  <a:pos x="39" y="0"/>
                </a:cxn>
                <a:cxn ang="0">
                  <a:pos x="39" y="29"/>
                </a:cxn>
                <a:cxn ang="0">
                  <a:pos x="31" y="50"/>
                </a:cxn>
                <a:cxn ang="0">
                  <a:pos x="0" y="50"/>
                </a:cxn>
                <a:cxn ang="0">
                  <a:pos x="0" y="21"/>
                </a:cxn>
              </a:cxnLst>
              <a:rect l="0" t="0" r="r" b="b"/>
              <a:pathLst>
                <a:path w="39" h="50">
                  <a:moveTo>
                    <a:pt x="0" y="21"/>
                  </a:moveTo>
                  <a:lnTo>
                    <a:pt x="8" y="0"/>
                  </a:lnTo>
                  <a:lnTo>
                    <a:pt x="39" y="0"/>
                  </a:lnTo>
                  <a:lnTo>
                    <a:pt x="39" y="29"/>
                  </a:lnTo>
                  <a:lnTo>
                    <a:pt x="31" y="50"/>
                  </a:lnTo>
                  <a:lnTo>
                    <a:pt x="0" y="50"/>
                  </a:lnTo>
                  <a:lnTo>
                    <a:pt x="0" y="21"/>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4" name="Freeform 396"/>
            <p:cNvSpPr>
              <a:spLocks/>
            </p:cNvSpPr>
            <p:nvPr/>
          </p:nvSpPr>
          <p:spPr bwMode="auto">
            <a:xfrm>
              <a:off x="1787" y="2598"/>
              <a:ext cx="39" cy="57"/>
            </a:xfrm>
            <a:custGeom>
              <a:avLst/>
              <a:gdLst/>
              <a:ahLst/>
              <a:cxnLst>
                <a:cxn ang="0">
                  <a:pos x="0" y="29"/>
                </a:cxn>
                <a:cxn ang="0">
                  <a:pos x="8" y="0"/>
                </a:cxn>
                <a:cxn ang="0">
                  <a:pos x="39" y="0"/>
                </a:cxn>
                <a:cxn ang="0">
                  <a:pos x="39" y="29"/>
                </a:cxn>
                <a:cxn ang="0">
                  <a:pos x="32" y="57"/>
                </a:cxn>
                <a:cxn ang="0">
                  <a:pos x="0" y="57"/>
                </a:cxn>
                <a:cxn ang="0">
                  <a:pos x="0" y="29"/>
                </a:cxn>
              </a:cxnLst>
              <a:rect l="0" t="0" r="r" b="b"/>
              <a:pathLst>
                <a:path w="39" h="57">
                  <a:moveTo>
                    <a:pt x="0" y="29"/>
                  </a:moveTo>
                  <a:lnTo>
                    <a:pt x="8" y="0"/>
                  </a:lnTo>
                  <a:lnTo>
                    <a:pt x="39" y="0"/>
                  </a:lnTo>
                  <a:lnTo>
                    <a:pt x="39" y="29"/>
                  </a:lnTo>
                  <a:lnTo>
                    <a:pt x="32" y="57"/>
                  </a:lnTo>
                  <a:lnTo>
                    <a:pt x="0" y="57"/>
                  </a:lnTo>
                  <a:lnTo>
                    <a:pt x="0" y="29"/>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5" name="Rectangle 397"/>
            <p:cNvSpPr>
              <a:spLocks noChangeArrowheads="1"/>
            </p:cNvSpPr>
            <p:nvPr/>
          </p:nvSpPr>
          <p:spPr bwMode="auto">
            <a:xfrm>
              <a:off x="1787" y="2627"/>
              <a:ext cx="32" cy="42"/>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686" name="Rectangle 398"/>
            <p:cNvSpPr>
              <a:spLocks noChangeArrowheads="1"/>
            </p:cNvSpPr>
            <p:nvPr/>
          </p:nvSpPr>
          <p:spPr bwMode="auto">
            <a:xfrm>
              <a:off x="1787" y="2641"/>
              <a:ext cx="32" cy="49"/>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40687" name="Freeform 399"/>
            <p:cNvSpPr>
              <a:spLocks/>
            </p:cNvSpPr>
            <p:nvPr/>
          </p:nvSpPr>
          <p:spPr bwMode="auto">
            <a:xfrm>
              <a:off x="1787" y="2662"/>
              <a:ext cx="39" cy="56"/>
            </a:xfrm>
            <a:custGeom>
              <a:avLst/>
              <a:gdLst/>
              <a:ahLst/>
              <a:cxnLst>
                <a:cxn ang="0">
                  <a:pos x="0" y="0"/>
                </a:cxn>
                <a:cxn ang="0">
                  <a:pos x="32" y="0"/>
                </a:cxn>
                <a:cxn ang="0">
                  <a:pos x="39" y="28"/>
                </a:cxn>
                <a:cxn ang="0">
                  <a:pos x="39" y="56"/>
                </a:cxn>
                <a:cxn ang="0">
                  <a:pos x="8" y="56"/>
                </a:cxn>
                <a:cxn ang="0">
                  <a:pos x="0" y="28"/>
                </a:cxn>
                <a:cxn ang="0">
                  <a:pos x="0" y="0"/>
                </a:cxn>
              </a:cxnLst>
              <a:rect l="0" t="0" r="r" b="b"/>
              <a:pathLst>
                <a:path w="39" h="56">
                  <a:moveTo>
                    <a:pt x="0" y="0"/>
                  </a:moveTo>
                  <a:lnTo>
                    <a:pt x="32" y="0"/>
                  </a:lnTo>
                  <a:lnTo>
                    <a:pt x="39" y="28"/>
                  </a:lnTo>
                  <a:lnTo>
                    <a:pt x="39" y="56"/>
                  </a:lnTo>
                  <a:lnTo>
                    <a:pt x="8"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8" name="Freeform 400"/>
            <p:cNvSpPr>
              <a:spLocks/>
            </p:cNvSpPr>
            <p:nvPr/>
          </p:nvSpPr>
          <p:spPr bwMode="auto">
            <a:xfrm>
              <a:off x="1795" y="2690"/>
              <a:ext cx="39" cy="49"/>
            </a:xfrm>
            <a:custGeom>
              <a:avLst/>
              <a:gdLst/>
              <a:ahLst/>
              <a:cxnLst>
                <a:cxn ang="0">
                  <a:pos x="0" y="0"/>
                </a:cxn>
                <a:cxn ang="0">
                  <a:pos x="31" y="0"/>
                </a:cxn>
                <a:cxn ang="0">
                  <a:pos x="39" y="21"/>
                </a:cxn>
                <a:cxn ang="0">
                  <a:pos x="39" y="49"/>
                </a:cxn>
                <a:cxn ang="0">
                  <a:pos x="8" y="49"/>
                </a:cxn>
                <a:cxn ang="0">
                  <a:pos x="0" y="28"/>
                </a:cxn>
                <a:cxn ang="0">
                  <a:pos x="0" y="0"/>
                </a:cxn>
              </a:cxnLst>
              <a:rect l="0" t="0" r="r" b="b"/>
              <a:pathLst>
                <a:path w="39" h="49">
                  <a:moveTo>
                    <a:pt x="0" y="0"/>
                  </a:moveTo>
                  <a:lnTo>
                    <a:pt x="31" y="0"/>
                  </a:lnTo>
                  <a:lnTo>
                    <a:pt x="39" y="21"/>
                  </a:lnTo>
                  <a:lnTo>
                    <a:pt x="39" y="49"/>
                  </a:lnTo>
                  <a:lnTo>
                    <a:pt x="8"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89" name="Freeform 401"/>
            <p:cNvSpPr>
              <a:spLocks/>
            </p:cNvSpPr>
            <p:nvPr/>
          </p:nvSpPr>
          <p:spPr bwMode="auto">
            <a:xfrm>
              <a:off x="1803" y="2711"/>
              <a:ext cx="39" cy="49"/>
            </a:xfrm>
            <a:custGeom>
              <a:avLst/>
              <a:gdLst/>
              <a:ahLst/>
              <a:cxnLst>
                <a:cxn ang="0">
                  <a:pos x="0" y="0"/>
                </a:cxn>
                <a:cxn ang="0">
                  <a:pos x="31" y="0"/>
                </a:cxn>
                <a:cxn ang="0">
                  <a:pos x="39" y="21"/>
                </a:cxn>
                <a:cxn ang="0">
                  <a:pos x="39" y="49"/>
                </a:cxn>
                <a:cxn ang="0">
                  <a:pos x="8" y="49"/>
                </a:cxn>
                <a:cxn ang="0">
                  <a:pos x="0" y="28"/>
                </a:cxn>
                <a:cxn ang="0">
                  <a:pos x="0" y="0"/>
                </a:cxn>
              </a:cxnLst>
              <a:rect l="0" t="0" r="r" b="b"/>
              <a:pathLst>
                <a:path w="39" h="49">
                  <a:moveTo>
                    <a:pt x="0" y="0"/>
                  </a:moveTo>
                  <a:lnTo>
                    <a:pt x="31" y="0"/>
                  </a:lnTo>
                  <a:lnTo>
                    <a:pt x="39" y="21"/>
                  </a:lnTo>
                  <a:lnTo>
                    <a:pt x="39" y="49"/>
                  </a:lnTo>
                  <a:lnTo>
                    <a:pt x="8"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0" name="Freeform 402"/>
            <p:cNvSpPr>
              <a:spLocks/>
            </p:cNvSpPr>
            <p:nvPr/>
          </p:nvSpPr>
          <p:spPr bwMode="auto">
            <a:xfrm>
              <a:off x="1811" y="2732"/>
              <a:ext cx="39" cy="42"/>
            </a:xfrm>
            <a:custGeom>
              <a:avLst/>
              <a:gdLst/>
              <a:ahLst/>
              <a:cxnLst>
                <a:cxn ang="0">
                  <a:pos x="0" y="0"/>
                </a:cxn>
                <a:cxn ang="0">
                  <a:pos x="31" y="0"/>
                </a:cxn>
                <a:cxn ang="0">
                  <a:pos x="39" y="14"/>
                </a:cxn>
                <a:cxn ang="0">
                  <a:pos x="39" y="42"/>
                </a:cxn>
                <a:cxn ang="0">
                  <a:pos x="8" y="42"/>
                </a:cxn>
                <a:cxn ang="0">
                  <a:pos x="0" y="28"/>
                </a:cxn>
                <a:cxn ang="0">
                  <a:pos x="0" y="0"/>
                </a:cxn>
              </a:cxnLst>
              <a:rect l="0" t="0" r="r" b="b"/>
              <a:pathLst>
                <a:path w="39" h="42">
                  <a:moveTo>
                    <a:pt x="0" y="0"/>
                  </a:moveTo>
                  <a:lnTo>
                    <a:pt x="31" y="0"/>
                  </a:lnTo>
                  <a:lnTo>
                    <a:pt x="39" y="14"/>
                  </a:lnTo>
                  <a:lnTo>
                    <a:pt x="39" y="42"/>
                  </a:lnTo>
                  <a:lnTo>
                    <a:pt x="8"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1" name="Freeform 403"/>
            <p:cNvSpPr>
              <a:spLocks/>
            </p:cNvSpPr>
            <p:nvPr/>
          </p:nvSpPr>
          <p:spPr bwMode="auto">
            <a:xfrm>
              <a:off x="1819" y="2746"/>
              <a:ext cx="46" cy="49"/>
            </a:xfrm>
            <a:custGeom>
              <a:avLst/>
              <a:gdLst/>
              <a:ahLst/>
              <a:cxnLst>
                <a:cxn ang="0">
                  <a:pos x="0" y="0"/>
                </a:cxn>
                <a:cxn ang="0">
                  <a:pos x="31" y="0"/>
                </a:cxn>
                <a:cxn ang="0">
                  <a:pos x="46" y="21"/>
                </a:cxn>
                <a:cxn ang="0">
                  <a:pos x="46" y="49"/>
                </a:cxn>
                <a:cxn ang="0">
                  <a:pos x="15" y="49"/>
                </a:cxn>
                <a:cxn ang="0">
                  <a:pos x="0" y="28"/>
                </a:cxn>
                <a:cxn ang="0">
                  <a:pos x="0" y="0"/>
                </a:cxn>
              </a:cxnLst>
              <a:rect l="0" t="0" r="r" b="b"/>
              <a:pathLst>
                <a:path w="46" h="49">
                  <a:moveTo>
                    <a:pt x="0" y="0"/>
                  </a:moveTo>
                  <a:lnTo>
                    <a:pt x="31" y="0"/>
                  </a:lnTo>
                  <a:lnTo>
                    <a:pt x="46" y="21"/>
                  </a:lnTo>
                  <a:lnTo>
                    <a:pt x="46" y="49"/>
                  </a:lnTo>
                  <a:lnTo>
                    <a:pt x="15"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2" name="Freeform 404"/>
            <p:cNvSpPr>
              <a:spLocks/>
            </p:cNvSpPr>
            <p:nvPr/>
          </p:nvSpPr>
          <p:spPr bwMode="auto">
            <a:xfrm>
              <a:off x="1834" y="2767"/>
              <a:ext cx="47" cy="57"/>
            </a:xfrm>
            <a:custGeom>
              <a:avLst/>
              <a:gdLst/>
              <a:ahLst/>
              <a:cxnLst>
                <a:cxn ang="0">
                  <a:pos x="0" y="0"/>
                </a:cxn>
                <a:cxn ang="0">
                  <a:pos x="31" y="0"/>
                </a:cxn>
                <a:cxn ang="0">
                  <a:pos x="47" y="28"/>
                </a:cxn>
                <a:cxn ang="0">
                  <a:pos x="47" y="57"/>
                </a:cxn>
                <a:cxn ang="0">
                  <a:pos x="16" y="57"/>
                </a:cxn>
                <a:cxn ang="0">
                  <a:pos x="0" y="28"/>
                </a:cxn>
                <a:cxn ang="0">
                  <a:pos x="0" y="0"/>
                </a:cxn>
              </a:cxnLst>
              <a:rect l="0" t="0" r="r" b="b"/>
              <a:pathLst>
                <a:path w="47" h="57">
                  <a:moveTo>
                    <a:pt x="0" y="0"/>
                  </a:moveTo>
                  <a:lnTo>
                    <a:pt x="31" y="0"/>
                  </a:lnTo>
                  <a:lnTo>
                    <a:pt x="47" y="28"/>
                  </a:lnTo>
                  <a:lnTo>
                    <a:pt x="47" y="57"/>
                  </a:lnTo>
                  <a:lnTo>
                    <a:pt x="16" y="57"/>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3" name="Freeform 405"/>
            <p:cNvSpPr>
              <a:spLocks/>
            </p:cNvSpPr>
            <p:nvPr/>
          </p:nvSpPr>
          <p:spPr bwMode="auto">
            <a:xfrm>
              <a:off x="1850" y="2795"/>
              <a:ext cx="54" cy="57"/>
            </a:xfrm>
            <a:custGeom>
              <a:avLst/>
              <a:gdLst/>
              <a:ahLst/>
              <a:cxnLst>
                <a:cxn ang="0">
                  <a:pos x="0" y="0"/>
                </a:cxn>
                <a:cxn ang="0">
                  <a:pos x="31" y="0"/>
                </a:cxn>
                <a:cxn ang="0">
                  <a:pos x="54" y="29"/>
                </a:cxn>
                <a:cxn ang="0">
                  <a:pos x="54" y="57"/>
                </a:cxn>
                <a:cxn ang="0">
                  <a:pos x="23" y="57"/>
                </a:cxn>
                <a:cxn ang="0">
                  <a:pos x="0" y="29"/>
                </a:cxn>
                <a:cxn ang="0">
                  <a:pos x="0" y="0"/>
                </a:cxn>
              </a:cxnLst>
              <a:rect l="0" t="0" r="r" b="b"/>
              <a:pathLst>
                <a:path w="54" h="57">
                  <a:moveTo>
                    <a:pt x="0" y="0"/>
                  </a:moveTo>
                  <a:lnTo>
                    <a:pt x="31" y="0"/>
                  </a:lnTo>
                  <a:lnTo>
                    <a:pt x="54" y="29"/>
                  </a:lnTo>
                  <a:lnTo>
                    <a:pt x="54" y="57"/>
                  </a:lnTo>
                  <a:lnTo>
                    <a:pt x="23" y="57"/>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4" name="Freeform 406"/>
            <p:cNvSpPr>
              <a:spLocks/>
            </p:cNvSpPr>
            <p:nvPr/>
          </p:nvSpPr>
          <p:spPr bwMode="auto">
            <a:xfrm>
              <a:off x="1873" y="2824"/>
              <a:ext cx="55" cy="56"/>
            </a:xfrm>
            <a:custGeom>
              <a:avLst/>
              <a:gdLst/>
              <a:ahLst/>
              <a:cxnLst>
                <a:cxn ang="0">
                  <a:pos x="0" y="0"/>
                </a:cxn>
                <a:cxn ang="0">
                  <a:pos x="31" y="0"/>
                </a:cxn>
                <a:cxn ang="0">
                  <a:pos x="55" y="28"/>
                </a:cxn>
                <a:cxn ang="0">
                  <a:pos x="55" y="56"/>
                </a:cxn>
                <a:cxn ang="0">
                  <a:pos x="24" y="56"/>
                </a:cxn>
                <a:cxn ang="0">
                  <a:pos x="0" y="28"/>
                </a:cxn>
                <a:cxn ang="0">
                  <a:pos x="0" y="0"/>
                </a:cxn>
              </a:cxnLst>
              <a:rect l="0" t="0" r="r" b="b"/>
              <a:pathLst>
                <a:path w="55" h="56">
                  <a:moveTo>
                    <a:pt x="0" y="0"/>
                  </a:moveTo>
                  <a:lnTo>
                    <a:pt x="31" y="0"/>
                  </a:lnTo>
                  <a:lnTo>
                    <a:pt x="55" y="28"/>
                  </a:lnTo>
                  <a:lnTo>
                    <a:pt x="55" y="56"/>
                  </a:lnTo>
                  <a:lnTo>
                    <a:pt x="24"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5" name="Freeform 407"/>
            <p:cNvSpPr>
              <a:spLocks/>
            </p:cNvSpPr>
            <p:nvPr/>
          </p:nvSpPr>
          <p:spPr bwMode="auto">
            <a:xfrm>
              <a:off x="1897" y="2852"/>
              <a:ext cx="54" cy="49"/>
            </a:xfrm>
            <a:custGeom>
              <a:avLst/>
              <a:gdLst/>
              <a:ahLst/>
              <a:cxnLst>
                <a:cxn ang="0">
                  <a:pos x="0" y="0"/>
                </a:cxn>
                <a:cxn ang="0">
                  <a:pos x="31" y="0"/>
                </a:cxn>
                <a:cxn ang="0">
                  <a:pos x="54" y="21"/>
                </a:cxn>
                <a:cxn ang="0">
                  <a:pos x="54" y="49"/>
                </a:cxn>
                <a:cxn ang="0">
                  <a:pos x="23" y="49"/>
                </a:cxn>
                <a:cxn ang="0">
                  <a:pos x="0" y="28"/>
                </a:cxn>
                <a:cxn ang="0">
                  <a:pos x="0" y="0"/>
                </a:cxn>
              </a:cxnLst>
              <a:rect l="0" t="0" r="r" b="b"/>
              <a:pathLst>
                <a:path w="54" h="49">
                  <a:moveTo>
                    <a:pt x="0" y="0"/>
                  </a:moveTo>
                  <a:lnTo>
                    <a:pt x="31" y="0"/>
                  </a:lnTo>
                  <a:lnTo>
                    <a:pt x="54" y="21"/>
                  </a:lnTo>
                  <a:lnTo>
                    <a:pt x="54" y="49"/>
                  </a:lnTo>
                  <a:lnTo>
                    <a:pt x="23"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6" name="Freeform 408"/>
            <p:cNvSpPr>
              <a:spLocks/>
            </p:cNvSpPr>
            <p:nvPr/>
          </p:nvSpPr>
          <p:spPr bwMode="auto">
            <a:xfrm>
              <a:off x="1920" y="2873"/>
              <a:ext cx="55" cy="49"/>
            </a:xfrm>
            <a:custGeom>
              <a:avLst/>
              <a:gdLst/>
              <a:ahLst/>
              <a:cxnLst>
                <a:cxn ang="0">
                  <a:pos x="0" y="0"/>
                </a:cxn>
                <a:cxn ang="0">
                  <a:pos x="31" y="0"/>
                </a:cxn>
                <a:cxn ang="0">
                  <a:pos x="55" y="21"/>
                </a:cxn>
                <a:cxn ang="0">
                  <a:pos x="55" y="49"/>
                </a:cxn>
                <a:cxn ang="0">
                  <a:pos x="24" y="49"/>
                </a:cxn>
                <a:cxn ang="0">
                  <a:pos x="0" y="28"/>
                </a:cxn>
                <a:cxn ang="0">
                  <a:pos x="0" y="0"/>
                </a:cxn>
              </a:cxnLst>
              <a:rect l="0" t="0" r="r" b="b"/>
              <a:pathLst>
                <a:path w="55" h="49">
                  <a:moveTo>
                    <a:pt x="0" y="0"/>
                  </a:moveTo>
                  <a:lnTo>
                    <a:pt x="31" y="0"/>
                  </a:lnTo>
                  <a:lnTo>
                    <a:pt x="55" y="21"/>
                  </a:lnTo>
                  <a:lnTo>
                    <a:pt x="55" y="49"/>
                  </a:lnTo>
                  <a:lnTo>
                    <a:pt x="24" y="49"/>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7" name="Freeform 409"/>
            <p:cNvSpPr>
              <a:spLocks/>
            </p:cNvSpPr>
            <p:nvPr/>
          </p:nvSpPr>
          <p:spPr bwMode="auto">
            <a:xfrm>
              <a:off x="1944" y="2894"/>
              <a:ext cx="62" cy="56"/>
            </a:xfrm>
            <a:custGeom>
              <a:avLst/>
              <a:gdLst/>
              <a:ahLst/>
              <a:cxnLst>
                <a:cxn ang="0">
                  <a:pos x="0" y="0"/>
                </a:cxn>
                <a:cxn ang="0">
                  <a:pos x="31" y="0"/>
                </a:cxn>
                <a:cxn ang="0">
                  <a:pos x="62" y="28"/>
                </a:cxn>
                <a:cxn ang="0">
                  <a:pos x="62" y="56"/>
                </a:cxn>
                <a:cxn ang="0">
                  <a:pos x="31" y="56"/>
                </a:cxn>
                <a:cxn ang="0">
                  <a:pos x="0" y="28"/>
                </a:cxn>
                <a:cxn ang="0">
                  <a:pos x="0" y="0"/>
                </a:cxn>
              </a:cxnLst>
              <a:rect l="0" t="0" r="r" b="b"/>
              <a:pathLst>
                <a:path w="62" h="56">
                  <a:moveTo>
                    <a:pt x="0" y="0"/>
                  </a:moveTo>
                  <a:lnTo>
                    <a:pt x="31" y="0"/>
                  </a:lnTo>
                  <a:lnTo>
                    <a:pt x="62" y="28"/>
                  </a:lnTo>
                  <a:lnTo>
                    <a:pt x="62" y="56"/>
                  </a:lnTo>
                  <a:lnTo>
                    <a:pt x="31"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8" name="Freeform 410"/>
            <p:cNvSpPr>
              <a:spLocks/>
            </p:cNvSpPr>
            <p:nvPr/>
          </p:nvSpPr>
          <p:spPr bwMode="auto">
            <a:xfrm>
              <a:off x="1975" y="2922"/>
              <a:ext cx="70" cy="56"/>
            </a:xfrm>
            <a:custGeom>
              <a:avLst/>
              <a:gdLst/>
              <a:ahLst/>
              <a:cxnLst>
                <a:cxn ang="0">
                  <a:pos x="0" y="0"/>
                </a:cxn>
                <a:cxn ang="0">
                  <a:pos x="31" y="0"/>
                </a:cxn>
                <a:cxn ang="0">
                  <a:pos x="70" y="28"/>
                </a:cxn>
                <a:cxn ang="0">
                  <a:pos x="70" y="56"/>
                </a:cxn>
                <a:cxn ang="0">
                  <a:pos x="39" y="56"/>
                </a:cxn>
                <a:cxn ang="0">
                  <a:pos x="0" y="28"/>
                </a:cxn>
                <a:cxn ang="0">
                  <a:pos x="0" y="0"/>
                </a:cxn>
              </a:cxnLst>
              <a:rect l="0" t="0" r="r" b="b"/>
              <a:pathLst>
                <a:path w="70" h="56">
                  <a:moveTo>
                    <a:pt x="0" y="0"/>
                  </a:moveTo>
                  <a:lnTo>
                    <a:pt x="31" y="0"/>
                  </a:lnTo>
                  <a:lnTo>
                    <a:pt x="70" y="28"/>
                  </a:lnTo>
                  <a:lnTo>
                    <a:pt x="70" y="56"/>
                  </a:lnTo>
                  <a:lnTo>
                    <a:pt x="39"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699" name="Freeform 411"/>
            <p:cNvSpPr>
              <a:spLocks/>
            </p:cNvSpPr>
            <p:nvPr/>
          </p:nvSpPr>
          <p:spPr bwMode="auto">
            <a:xfrm>
              <a:off x="2014" y="2950"/>
              <a:ext cx="62" cy="56"/>
            </a:xfrm>
            <a:custGeom>
              <a:avLst/>
              <a:gdLst/>
              <a:ahLst/>
              <a:cxnLst>
                <a:cxn ang="0">
                  <a:pos x="0" y="0"/>
                </a:cxn>
                <a:cxn ang="0">
                  <a:pos x="31" y="0"/>
                </a:cxn>
                <a:cxn ang="0">
                  <a:pos x="62" y="28"/>
                </a:cxn>
                <a:cxn ang="0">
                  <a:pos x="62" y="56"/>
                </a:cxn>
                <a:cxn ang="0">
                  <a:pos x="31" y="56"/>
                </a:cxn>
                <a:cxn ang="0">
                  <a:pos x="0" y="28"/>
                </a:cxn>
                <a:cxn ang="0">
                  <a:pos x="0" y="0"/>
                </a:cxn>
              </a:cxnLst>
              <a:rect l="0" t="0" r="r" b="b"/>
              <a:pathLst>
                <a:path w="62" h="56">
                  <a:moveTo>
                    <a:pt x="0" y="0"/>
                  </a:moveTo>
                  <a:lnTo>
                    <a:pt x="31" y="0"/>
                  </a:lnTo>
                  <a:lnTo>
                    <a:pt x="62" y="28"/>
                  </a:lnTo>
                  <a:lnTo>
                    <a:pt x="62" y="56"/>
                  </a:lnTo>
                  <a:lnTo>
                    <a:pt x="31"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0" name="Freeform 412"/>
            <p:cNvSpPr>
              <a:spLocks/>
            </p:cNvSpPr>
            <p:nvPr/>
          </p:nvSpPr>
          <p:spPr bwMode="auto">
            <a:xfrm>
              <a:off x="2045" y="2978"/>
              <a:ext cx="70" cy="57"/>
            </a:xfrm>
            <a:custGeom>
              <a:avLst/>
              <a:gdLst/>
              <a:ahLst/>
              <a:cxnLst>
                <a:cxn ang="0">
                  <a:pos x="0" y="0"/>
                </a:cxn>
                <a:cxn ang="0">
                  <a:pos x="31" y="0"/>
                </a:cxn>
                <a:cxn ang="0">
                  <a:pos x="70" y="28"/>
                </a:cxn>
                <a:cxn ang="0">
                  <a:pos x="70" y="57"/>
                </a:cxn>
                <a:cxn ang="0">
                  <a:pos x="39" y="57"/>
                </a:cxn>
                <a:cxn ang="0">
                  <a:pos x="0" y="28"/>
                </a:cxn>
                <a:cxn ang="0">
                  <a:pos x="0" y="0"/>
                </a:cxn>
              </a:cxnLst>
              <a:rect l="0" t="0" r="r" b="b"/>
              <a:pathLst>
                <a:path w="70" h="57">
                  <a:moveTo>
                    <a:pt x="0" y="0"/>
                  </a:moveTo>
                  <a:lnTo>
                    <a:pt x="31" y="0"/>
                  </a:lnTo>
                  <a:lnTo>
                    <a:pt x="70" y="28"/>
                  </a:lnTo>
                  <a:lnTo>
                    <a:pt x="70" y="57"/>
                  </a:lnTo>
                  <a:lnTo>
                    <a:pt x="39" y="57"/>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1" name="Freeform 413"/>
            <p:cNvSpPr>
              <a:spLocks/>
            </p:cNvSpPr>
            <p:nvPr/>
          </p:nvSpPr>
          <p:spPr bwMode="auto">
            <a:xfrm>
              <a:off x="2084" y="3006"/>
              <a:ext cx="70" cy="57"/>
            </a:xfrm>
            <a:custGeom>
              <a:avLst/>
              <a:gdLst/>
              <a:ahLst/>
              <a:cxnLst>
                <a:cxn ang="0">
                  <a:pos x="0" y="0"/>
                </a:cxn>
                <a:cxn ang="0">
                  <a:pos x="31" y="0"/>
                </a:cxn>
                <a:cxn ang="0">
                  <a:pos x="70" y="29"/>
                </a:cxn>
                <a:cxn ang="0">
                  <a:pos x="70" y="57"/>
                </a:cxn>
                <a:cxn ang="0">
                  <a:pos x="39" y="57"/>
                </a:cxn>
                <a:cxn ang="0">
                  <a:pos x="0" y="29"/>
                </a:cxn>
                <a:cxn ang="0">
                  <a:pos x="0" y="0"/>
                </a:cxn>
              </a:cxnLst>
              <a:rect l="0" t="0" r="r" b="b"/>
              <a:pathLst>
                <a:path w="70" h="57">
                  <a:moveTo>
                    <a:pt x="0" y="0"/>
                  </a:moveTo>
                  <a:lnTo>
                    <a:pt x="31" y="0"/>
                  </a:lnTo>
                  <a:lnTo>
                    <a:pt x="70" y="29"/>
                  </a:lnTo>
                  <a:lnTo>
                    <a:pt x="70" y="57"/>
                  </a:lnTo>
                  <a:lnTo>
                    <a:pt x="39" y="57"/>
                  </a:lnTo>
                  <a:lnTo>
                    <a:pt x="0" y="29"/>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2" name="Freeform 414"/>
            <p:cNvSpPr>
              <a:spLocks/>
            </p:cNvSpPr>
            <p:nvPr/>
          </p:nvSpPr>
          <p:spPr bwMode="auto">
            <a:xfrm>
              <a:off x="2123" y="3035"/>
              <a:ext cx="78" cy="56"/>
            </a:xfrm>
            <a:custGeom>
              <a:avLst/>
              <a:gdLst/>
              <a:ahLst/>
              <a:cxnLst>
                <a:cxn ang="0">
                  <a:pos x="0" y="0"/>
                </a:cxn>
                <a:cxn ang="0">
                  <a:pos x="31" y="0"/>
                </a:cxn>
                <a:cxn ang="0">
                  <a:pos x="78" y="28"/>
                </a:cxn>
                <a:cxn ang="0">
                  <a:pos x="78" y="56"/>
                </a:cxn>
                <a:cxn ang="0">
                  <a:pos x="47" y="56"/>
                </a:cxn>
                <a:cxn ang="0">
                  <a:pos x="0" y="28"/>
                </a:cxn>
                <a:cxn ang="0">
                  <a:pos x="0" y="0"/>
                </a:cxn>
              </a:cxnLst>
              <a:rect l="0" t="0" r="r" b="b"/>
              <a:pathLst>
                <a:path w="78" h="56">
                  <a:moveTo>
                    <a:pt x="0" y="0"/>
                  </a:moveTo>
                  <a:lnTo>
                    <a:pt x="31" y="0"/>
                  </a:lnTo>
                  <a:lnTo>
                    <a:pt x="78" y="28"/>
                  </a:lnTo>
                  <a:lnTo>
                    <a:pt x="78" y="56"/>
                  </a:lnTo>
                  <a:lnTo>
                    <a:pt x="47"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3" name="Freeform 415"/>
            <p:cNvSpPr>
              <a:spLocks/>
            </p:cNvSpPr>
            <p:nvPr/>
          </p:nvSpPr>
          <p:spPr bwMode="auto">
            <a:xfrm>
              <a:off x="2170" y="3063"/>
              <a:ext cx="70" cy="56"/>
            </a:xfrm>
            <a:custGeom>
              <a:avLst/>
              <a:gdLst/>
              <a:ahLst/>
              <a:cxnLst>
                <a:cxn ang="0">
                  <a:pos x="0" y="0"/>
                </a:cxn>
                <a:cxn ang="0">
                  <a:pos x="31" y="0"/>
                </a:cxn>
                <a:cxn ang="0">
                  <a:pos x="70" y="28"/>
                </a:cxn>
                <a:cxn ang="0">
                  <a:pos x="70" y="56"/>
                </a:cxn>
                <a:cxn ang="0">
                  <a:pos x="39" y="56"/>
                </a:cxn>
                <a:cxn ang="0">
                  <a:pos x="0" y="28"/>
                </a:cxn>
                <a:cxn ang="0">
                  <a:pos x="0" y="0"/>
                </a:cxn>
              </a:cxnLst>
              <a:rect l="0" t="0" r="r" b="b"/>
              <a:pathLst>
                <a:path w="70" h="56">
                  <a:moveTo>
                    <a:pt x="0" y="0"/>
                  </a:moveTo>
                  <a:lnTo>
                    <a:pt x="31" y="0"/>
                  </a:lnTo>
                  <a:lnTo>
                    <a:pt x="70" y="28"/>
                  </a:lnTo>
                  <a:lnTo>
                    <a:pt x="70" y="56"/>
                  </a:lnTo>
                  <a:lnTo>
                    <a:pt x="39"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4" name="Freeform 416"/>
            <p:cNvSpPr>
              <a:spLocks/>
            </p:cNvSpPr>
            <p:nvPr/>
          </p:nvSpPr>
          <p:spPr bwMode="auto">
            <a:xfrm>
              <a:off x="2209" y="3091"/>
              <a:ext cx="86" cy="56"/>
            </a:xfrm>
            <a:custGeom>
              <a:avLst/>
              <a:gdLst/>
              <a:ahLst/>
              <a:cxnLst>
                <a:cxn ang="0">
                  <a:pos x="0" y="0"/>
                </a:cxn>
                <a:cxn ang="0">
                  <a:pos x="31" y="0"/>
                </a:cxn>
                <a:cxn ang="0">
                  <a:pos x="86" y="28"/>
                </a:cxn>
                <a:cxn ang="0">
                  <a:pos x="86" y="56"/>
                </a:cxn>
                <a:cxn ang="0">
                  <a:pos x="55" y="56"/>
                </a:cxn>
                <a:cxn ang="0">
                  <a:pos x="0" y="28"/>
                </a:cxn>
                <a:cxn ang="0">
                  <a:pos x="0" y="0"/>
                </a:cxn>
              </a:cxnLst>
              <a:rect l="0" t="0" r="r" b="b"/>
              <a:pathLst>
                <a:path w="86" h="56">
                  <a:moveTo>
                    <a:pt x="0" y="0"/>
                  </a:moveTo>
                  <a:lnTo>
                    <a:pt x="31" y="0"/>
                  </a:lnTo>
                  <a:lnTo>
                    <a:pt x="86" y="28"/>
                  </a:lnTo>
                  <a:lnTo>
                    <a:pt x="86" y="56"/>
                  </a:lnTo>
                  <a:lnTo>
                    <a:pt x="55"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5" name="Freeform 417"/>
            <p:cNvSpPr>
              <a:spLocks/>
            </p:cNvSpPr>
            <p:nvPr/>
          </p:nvSpPr>
          <p:spPr bwMode="auto">
            <a:xfrm>
              <a:off x="2264" y="3119"/>
              <a:ext cx="78" cy="56"/>
            </a:xfrm>
            <a:custGeom>
              <a:avLst/>
              <a:gdLst/>
              <a:ahLst/>
              <a:cxnLst>
                <a:cxn ang="0">
                  <a:pos x="0" y="0"/>
                </a:cxn>
                <a:cxn ang="0">
                  <a:pos x="31" y="0"/>
                </a:cxn>
                <a:cxn ang="0">
                  <a:pos x="78" y="28"/>
                </a:cxn>
                <a:cxn ang="0">
                  <a:pos x="78" y="56"/>
                </a:cxn>
                <a:cxn ang="0">
                  <a:pos x="46" y="56"/>
                </a:cxn>
                <a:cxn ang="0">
                  <a:pos x="0" y="28"/>
                </a:cxn>
                <a:cxn ang="0">
                  <a:pos x="0" y="0"/>
                </a:cxn>
              </a:cxnLst>
              <a:rect l="0" t="0" r="r" b="b"/>
              <a:pathLst>
                <a:path w="78" h="56">
                  <a:moveTo>
                    <a:pt x="0" y="0"/>
                  </a:moveTo>
                  <a:lnTo>
                    <a:pt x="31" y="0"/>
                  </a:lnTo>
                  <a:lnTo>
                    <a:pt x="78" y="28"/>
                  </a:lnTo>
                  <a:lnTo>
                    <a:pt x="78" y="56"/>
                  </a:lnTo>
                  <a:lnTo>
                    <a:pt x="46" y="56"/>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6" name="Freeform 418"/>
            <p:cNvSpPr>
              <a:spLocks/>
            </p:cNvSpPr>
            <p:nvPr/>
          </p:nvSpPr>
          <p:spPr bwMode="auto">
            <a:xfrm>
              <a:off x="2310" y="3147"/>
              <a:ext cx="55" cy="42"/>
            </a:xfrm>
            <a:custGeom>
              <a:avLst/>
              <a:gdLst/>
              <a:ahLst/>
              <a:cxnLst>
                <a:cxn ang="0">
                  <a:pos x="0" y="0"/>
                </a:cxn>
                <a:cxn ang="0">
                  <a:pos x="32" y="0"/>
                </a:cxn>
                <a:cxn ang="0">
                  <a:pos x="55" y="14"/>
                </a:cxn>
                <a:cxn ang="0">
                  <a:pos x="55" y="42"/>
                </a:cxn>
                <a:cxn ang="0">
                  <a:pos x="24" y="42"/>
                </a:cxn>
                <a:cxn ang="0">
                  <a:pos x="0" y="28"/>
                </a:cxn>
                <a:cxn ang="0">
                  <a:pos x="0" y="0"/>
                </a:cxn>
              </a:cxnLst>
              <a:rect l="0" t="0" r="r" b="b"/>
              <a:pathLst>
                <a:path w="55" h="42">
                  <a:moveTo>
                    <a:pt x="0" y="0"/>
                  </a:moveTo>
                  <a:lnTo>
                    <a:pt x="32" y="0"/>
                  </a:lnTo>
                  <a:lnTo>
                    <a:pt x="55" y="14"/>
                  </a:lnTo>
                  <a:lnTo>
                    <a:pt x="55" y="42"/>
                  </a:lnTo>
                  <a:lnTo>
                    <a:pt x="24" y="42"/>
                  </a:lnTo>
                  <a:lnTo>
                    <a:pt x="0" y="28"/>
                  </a:lnTo>
                  <a:lnTo>
                    <a:pt x="0" y="0"/>
                  </a:lnTo>
                  <a:close/>
                </a:path>
              </a:pathLst>
            </a:custGeom>
            <a:blipFill dpi="0" rotWithShape="0">
              <a:blip r:embed="rId3"/>
              <a:srcRect/>
              <a:tile tx="0" ty="0" sx="100000" sy="100000" flip="none" algn="tl"/>
            </a:blipFill>
            <a:ln w="9525">
              <a:noFill/>
              <a:round/>
              <a:headEnd/>
              <a:tailEnd/>
            </a:ln>
          </p:spPr>
          <p:txBody>
            <a:bodyPr>
              <a:prstTxWarp prst="textNoShape">
                <a:avLst/>
              </a:prstTxWarp>
            </a:bodyPr>
            <a:lstStyle/>
            <a:p>
              <a:endParaRPr lang="en-US"/>
            </a:p>
          </p:txBody>
        </p:sp>
        <p:sp>
          <p:nvSpPr>
            <p:cNvPr id="140707" name="Line 419"/>
            <p:cNvSpPr>
              <a:spLocks noChangeShapeType="1"/>
            </p:cNvSpPr>
            <p:nvPr/>
          </p:nvSpPr>
          <p:spPr bwMode="auto">
            <a:xfrm>
              <a:off x="3599" y="3058"/>
              <a:ext cx="5" cy="5"/>
            </a:xfrm>
            <a:prstGeom prst="line">
              <a:avLst/>
            </a:prstGeom>
            <a:noFill/>
            <a:ln w="25400">
              <a:solidFill>
                <a:srgbClr val="121212"/>
              </a:solidFill>
              <a:round/>
              <a:headEnd/>
              <a:tailEnd/>
            </a:ln>
          </p:spPr>
          <p:txBody>
            <a:bodyPr>
              <a:prstTxWarp prst="textNoShape">
                <a:avLst/>
              </a:prstTxWarp>
            </a:bodyPr>
            <a:lstStyle/>
            <a:p>
              <a:endParaRPr lang="en-US"/>
            </a:p>
          </p:txBody>
        </p:sp>
        <p:sp>
          <p:nvSpPr>
            <p:cNvPr id="140708" name="Line 420"/>
            <p:cNvSpPr>
              <a:spLocks noChangeShapeType="1"/>
            </p:cNvSpPr>
            <p:nvPr/>
          </p:nvSpPr>
          <p:spPr bwMode="auto">
            <a:xfrm>
              <a:off x="3599" y="3058"/>
              <a:ext cx="5" cy="5"/>
            </a:xfrm>
            <a:prstGeom prst="line">
              <a:avLst/>
            </a:prstGeom>
            <a:noFill/>
            <a:ln w="25400">
              <a:solidFill>
                <a:srgbClr val="181818"/>
              </a:solidFill>
              <a:round/>
              <a:headEnd/>
              <a:tailEnd/>
            </a:ln>
          </p:spPr>
          <p:txBody>
            <a:bodyPr>
              <a:prstTxWarp prst="textNoShape">
                <a:avLst/>
              </a:prstTxWarp>
            </a:bodyPr>
            <a:lstStyle/>
            <a:p>
              <a:endParaRPr lang="en-US"/>
            </a:p>
          </p:txBody>
        </p:sp>
        <p:sp>
          <p:nvSpPr>
            <p:cNvPr id="140709" name="Line 421"/>
            <p:cNvSpPr>
              <a:spLocks noChangeShapeType="1"/>
            </p:cNvSpPr>
            <p:nvPr/>
          </p:nvSpPr>
          <p:spPr bwMode="auto">
            <a:xfrm>
              <a:off x="3599" y="3044"/>
              <a:ext cx="21" cy="19"/>
            </a:xfrm>
            <a:prstGeom prst="line">
              <a:avLst/>
            </a:prstGeom>
            <a:noFill/>
            <a:ln w="25400">
              <a:solidFill>
                <a:srgbClr val="1F1F1F"/>
              </a:solidFill>
              <a:round/>
              <a:headEnd/>
              <a:tailEnd/>
            </a:ln>
          </p:spPr>
          <p:txBody>
            <a:bodyPr>
              <a:prstTxWarp prst="textNoShape">
                <a:avLst/>
              </a:prstTxWarp>
            </a:bodyPr>
            <a:lstStyle/>
            <a:p>
              <a:endParaRPr lang="en-US"/>
            </a:p>
          </p:txBody>
        </p:sp>
        <p:sp>
          <p:nvSpPr>
            <p:cNvPr id="140710" name="Line 422"/>
            <p:cNvSpPr>
              <a:spLocks noChangeShapeType="1"/>
            </p:cNvSpPr>
            <p:nvPr/>
          </p:nvSpPr>
          <p:spPr bwMode="auto">
            <a:xfrm>
              <a:off x="3599" y="3030"/>
              <a:ext cx="37" cy="33"/>
            </a:xfrm>
            <a:prstGeom prst="line">
              <a:avLst/>
            </a:prstGeom>
            <a:noFill/>
            <a:ln w="25400">
              <a:solidFill>
                <a:srgbClr val="252525"/>
              </a:solidFill>
              <a:round/>
              <a:headEnd/>
              <a:tailEnd/>
            </a:ln>
          </p:spPr>
          <p:txBody>
            <a:bodyPr>
              <a:prstTxWarp prst="textNoShape">
                <a:avLst/>
              </a:prstTxWarp>
            </a:bodyPr>
            <a:lstStyle/>
            <a:p>
              <a:endParaRPr lang="en-US"/>
            </a:p>
          </p:txBody>
        </p:sp>
        <p:sp>
          <p:nvSpPr>
            <p:cNvPr id="140711" name="Line 423"/>
            <p:cNvSpPr>
              <a:spLocks noChangeShapeType="1"/>
            </p:cNvSpPr>
            <p:nvPr/>
          </p:nvSpPr>
          <p:spPr bwMode="auto">
            <a:xfrm>
              <a:off x="3599" y="3030"/>
              <a:ext cx="37" cy="33"/>
            </a:xfrm>
            <a:prstGeom prst="line">
              <a:avLst/>
            </a:prstGeom>
            <a:noFill/>
            <a:ln w="25400">
              <a:solidFill>
                <a:srgbClr val="2B2B2B"/>
              </a:solidFill>
              <a:round/>
              <a:headEnd/>
              <a:tailEnd/>
            </a:ln>
          </p:spPr>
          <p:txBody>
            <a:bodyPr>
              <a:prstTxWarp prst="textNoShape">
                <a:avLst/>
              </a:prstTxWarp>
            </a:bodyPr>
            <a:lstStyle/>
            <a:p>
              <a:endParaRPr lang="en-US"/>
            </a:p>
          </p:txBody>
        </p:sp>
        <p:sp>
          <p:nvSpPr>
            <p:cNvPr id="140712" name="Line 424"/>
            <p:cNvSpPr>
              <a:spLocks noChangeShapeType="1"/>
            </p:cNvSpPr>
            <p:nvPr/>
          </p:nvSpPr>
          <p:spPr bwMode="auto">
            <a:xfrm>
              <a:off x="3599" y="3017"/>
              <a:ext cx="52" cy="46"/>
            </a:xfrm>
            <a:prstGeom prst="line">
              <a:avLst/>
            </a:prstGeom>
            <a:noFill/>
            <a:ln w="25400">
              <a:solidFill>
                <a:srgbClr val="313131"/>
              </a:solidFill>
              <a:round/>
              <a:headEnd/>
              <a:tailEnd/>
            </a:ln>
          </p:spPr>
          <p:txBody>
            <a:bodyPr>
              <a:prstTxWarp prst="textNoShape">
                <a:avLst/>
              </a:prstTxWarp>
            </a:bodyPr>
            <a:lstStyle/>
            <a:p>
              <a:endParaRPr lang="en-US"/>
            </a:p>
          </p:txBody>
        </p:sp>
        <p:sp>
          <p:nvSpPr>
            <p:cNvPr id="140713" name="Line 425"/>
            <p:cNvSpPr>
              <a:spLocks noChangeShapeType="1"/>
            </p:cNvSpPr>
            <p:nvPr/>
          </p:nvSpPr>
          <p:spPr bwMode="auto">
            <a:xfrm>
              <a:off x="3599" y="3003"/>
              <a:ext cx="68" cy="60"/>
            </a:xfrm>
            <a:prstGeom prst="line">
              <a:avLst/>
            </a:prstGeom>
            <a:noFill/>
            <a:ln w="25400">
              <a:solidFill>
                <a:srgbClr val="383838"/>
              </a:solidFill>
              <a:round/>
              <a:headEnd/>
              <a:tailEnd/>
            </a:ln>
          </p:spPr>
          <p:txBody>
            <a:bodyPr>
              <a:prstTxWarp prst="textNoShape">
                <a:avLst/>
              </a:prstTxWarp>
            </a:bodyPr>
            <a:lstStyle/>
            <a:p>
              <a:endParaRPr lang="en-US"/>
            </a:p>
          </p:txBody>
        </p:sp>
        <p:sp>
          <p:nvSpPr>
            <p:cNvPr id="140714" name="Line 426"/>
            <p:cNvSpPr>
              <a:spLocks noChangeShapeType="1"/>
            </p:cNvSpPr>
            <p:nvPr/>
          </p:nvSpPr>
          <p:spPr bwMode="auto">
            <a:xfrm>
              <a:off x="3599" y="2996"/>
              <a:ext cx="76" cy="67"/>
            </a:xfrm>
            <a:prstGeom prst="line">
              <a:avLst/>
            </a:prstGeom>
            <a:noFill/>
            <a:ln w="25400">
              <a:solidFill>
                <a:srgbClr val="3E3E3E"/>
              </a:solidFill>
              <a:round/>
              <a:headEnd/>
              <a:tailEnd/>
            </a:ln>
          </p:spPr>
          <p:txBody>
            <a:bodyPr>
              <a:prstTxWarp prst="textNoShape">
                <a:avLst/>
              </a:prstTxWarp>
            </a:bodyPr>
            <a:lstStyle/>
            <a:p>
              <a:endParaRPr lang="en-US"/>
            </a:p>
          </p:txBody>
        </p:sp>
        <p:sp>
          <p:nvSpPr>
            <p:cNvPr id="140715" name="Line 427"/>
            <p:cNvSpPr>
              <a:spLocks noChangeShapeType="1"/>
            </p:cNvSpPr>
            <p:nvPr/>
          </p:nvSpPr>
          <p:spPr bwMode="auto">
            <a:xfrm>
              <a:off x="3599" y="2989"/>
              <a:ext cx="85" cy="74"/>
            </a:xfrm>
            <a:prstGeom prst="line">
              <a:avLst/>
            </a:prstGeom>
            <a:noFill/>
            <a:ln w="25400">
              <a:solidFill>
                <a:srgbClr val="444444"/>
              </a:solidFill>
              <a:round/>
              <a:headEnd/>
              <a:tailEnd/>
            </a:ln>
          </p:spPr>
          <p:txBody>
            <a:bodyPr>
              <a:prstTxWarp prst="textNoShape">
                <a:avLst/>
              </a:prstTxWarp>
            </a:bodyPr>
            <a:lstStyle/>
            <a:p>
              <a:endParaRPr lang="en-US"/>
            </a:p>
          </p:txBody>
        </p:sp>
        <p:sp>
          <p:nvSpPr>
            <p:cNvPr id="140716" name="Line 428"/>
            <p:cNvSpPr>
              <a:spLocks noChangeShapeType="1"/>
            </p:cNvSpPr>
            <p:nvPr/>
          </p:nvSpPr>
          <p:spPr bwMode="auto">
            <a:xfrm>
              <a:off x="3599" y="2975"/>
              <a:ext cx="100" cy="88"/>
            </a:xfrm>
            <a:prstGeom prst="line">
              <a:avLst/>
            </a:prstGeom>
            <a:noFill/>
            <a:ln w="25400">
              <a:solidFill>
                <a:srgbClr val="4A4A4A"/>
              </a:solidFill>
              <a:round/>
              <a:headEnd/>
              <a:tailEnd/>
            </a:ln>
          </p:spPr>
          <p:txBody>
            <a:bodyPr>
              <a:prstTxWarp prst="textNoShape">
                <a:avLst/>
              </a:prstTxWarp>
            </a:bodyPr>
            <a:lstStyle/>
            <a:p>
              <a:endParaRPr lang="en-US"/>
            </a:p>
          </p:txBody>
        </p:sp>
        <p:sp>
          <p:nvSpPr>
            <p:cNvPr id="140717" name="Line 429"/>
            <p:cNvSpPr>
              <a:spLocks noChangeShapeType="1"/>
            </p:cNvSpPr>
            <p:nvPr/>
          </p:nvSpPr>
          <p:spPr bwMode="auto">
            <a:xfrm>
              <a:off x="3599" y="2968"/>
              <a:ext cx="108" cy="95"/>
            </a:xfrm>
            <a:prstGeom prst="line">
              <a:avLst/>
            </a:prstGeom>
            <a:noFill/>
            <a:ln w="25400">
              <a:solidFill>
                <a:srgbClr val="515151"/>
              </a:solidFill>
              <a:round/>
              <a:headEnd/>
              <a:tailEnd/>
            </a:ln>
          </p:spPr>
          <p:txBody>
            <a:bodyPr>
              <a:prstTxWarp prst="textNoShape">
                <a:avLst/>
              </a:prstTxWarp>
            </a:bodyPr>
            <a:lstStyle/>
            <a:p>
              <a:endParaRPr lang="en-US"/>
            </a:p>
          </p:txBody>
        </p:sp>
        <p:sp>
          <p:nvSpPr>
            <p:cNvPr id="140718" name="Line 430"/>
            <p:cNvSpPr>
              <a:spLocks noChangeShapeType="1"/>
            </p:cNvSpPr>
            <p:nvPr/>
          </p:nvSpPr>
          <p:spPr bwMode="auto">
            <a:xfrm>
              <a:off x="3599" y="2961"/>
              <a:ext cx="117" cy="102"/>
            </a:xfrm>
            <a:prstGeom prst="line">
              <a:avLst/>
            </a:prstGeom>
            <a:noFill/>
            <a:ln w="25400">
              <a:solidFill>
                <a:srgbClr val="575757"/>
              </a:solidFill>
              <a:round/>
              <a:headEnd/>
              <a:tailEnd/>
            </a:ln>
          </p:spPr>
          <p:txBody>
            <a:bodyPr>
              <a:prstTxWarp prst="textNoShape">
                <a:avLst/>
              </a:prstTxWarp>
            </a:bodyPr>
            <a:lstStyle/>
            <a:p>
              <a:endParaRPr lang="en-US"/>
            </a:p>
          </p:txBody>
        </p:sp>
        <p:sp>
          <p:nvSpPr>
            <p:cNvPr id="140719" name="Line 431"/>
            <p:cNvSpPr>
              <a:spLocks noChangeShapeType="1"/>
            </p:cNvSpPr>
            <p:nvPr/>
          </p:nvSpPr>
          <p:spPr bwMode="auto">
            <a:xfrm>
              <a:off x="3599" y="2948"/>
              <a:ext cx="132" cy="115"/>
            </a:xfrm>
            <a:prstGeom prst="line">
              <a:avLst/>
            </a:prstGeom>
            <a:noFill/>
            <a:ln w="25400">
              <a:solidFill>
                <a:srgbClr val="5D5D5D"/>
              </a:solidFill>
              <a:round/>
              <a:headEnd/>
              <a:tailEnd/>
            </a:ln>
          </p:spPr>
          <p:txBody>
            <a:bodyPr>
              <a:prstTxWarp prst="textNoShape">
                <a:avLst/>
              </a:prstTxWarp>
            </a:bodyPr>
            <a:lstStyle/>
            <a:p>
              <a:endParaRPr lang="en-US"/>
            </a:p>
          </p:txBody>
        </p:sp>
        <p:sp>
          <p:nvSpPr>
            <p:cNvPr id="140720" name="Line 432"/>
            <p:cNvSpPr>
              <a:spLocks noChangeShapeType="1"/>
            </p:cNvSpPr>
            <p:nvPr/>
          </p:nvSpPr>
          <p:spPr bwMode="auto">
            <a:xfrm>
              <a:off x="3599" y="2934"/>
              <a:ext cx="148" cy="128"/>
            </a:xfrm>
            <a:prstGeom prst="line">
              <a:avLst/>
            </a:prstGeom>
            <a:noFill/>
            <a:ln w="25400">
              <a:solidFill>
                <a:srgbClr val="636363"/>
              </a:solidFill>
              <a:round/>
              <a:headEnd/>
              <a:tailEnd/>
            </a:ln>
          </p:spPr>
          <p:txBody>
            <a:bodyPr>
              <a:prstTxWarp prst="textNoShape">
                <a:avLst/>
              </a:prstTxWarp>
            </a:bodyPr>
            <a:lstStyle/>
            <a:p>
              <a:endParaRPr lang="en-US"/>
            </a:p>
          </p:txBody>
        </p:sp>
        <p:sp>
          <p:nvSpPr>
            <p:cNvPr id="140721" name="Line 433"/>
            <p:cNvSpPr>
              <a:spLocks noChangeShapeType="1"/>
            </p:cNvSpPr>
            <p:nvPr/>
          </p:nvSpPr>
          <p:spPr bwMode="auto">
            <a:xfrm>
              <a:off x="3599" y="2927"/>
              <a:ext cx="148" cy="128"/>
            </a:xfrm>
            <a:prstGeom prst="line">
              <a:avLst/>
            </a:prstGeom>
            <a:noFill/>
            <a:ln w="25400">
              <a:solidFill>
                <a:srgbClr val="6A6A6A"/>
              </a:solidFill>
              <a:round/>
              <a:headEnd/>
              <a:tailEnd/>
            </a:ln>
          </p:spPr>
          <p:txBody>
            <a:bodyPr>
              <a:prstTxWarp prst="textNoShape">
                <a:avLst/>
              </a:prstTxWarp>
            </a:bodyPr>
            <a:lstStyle/>
            <a:p>
              <a:endParaRPr lang="en-US"/>
            </a:p>
          </p:txBody>
        </p:sp>
        <p:sp>
          <p:nvSpPr>
            <p:cNvPr id="140722" name="Line 434"/>
            <p:cNvSpPr>
              <a:spLocks noChangeShapeType="1"/>
            </p:cNvSpPr>
            <p:nvPr/>
          </p:nvSpPr>
          <p:spPr bwMode="auto">
            <a:xfrm>
              <a:off x="3599" y="2920"/>
              <a:ext cx="148" cy="128"/>
            </a:xfrm>
            <a:prstGeom prst="line">
              <a:avLst/>
            </a:prstGeom>
            <a:noFill/>
            <a:ln w="25400">
              <a:solidFill>
                <a:srgbClr val="707070"/>
              </a:solidFill>
              <a:round/>
              <a:headEnd/>
              <a:tailEnd/>
            </a:ln>
          </p:spPr>
          <p:txBody>
            <a:bodyPr>
              <a:prstTxWarp prst="textNoShape">
                <a:avLst/>
              </a:prstTxWarp>
            </a:bodyPr>
            <a:lstStyle/>
            <a:p>
              <a:endParaRPr lang="en-US"/>
            </a:p>
          </p:txBody>
        </p:sp>
        <p:sp>
          <p:nvSpPr>
            <p:cNvPr id="140723" name="Line 435"/>
            <p:cNvSpPr>
              <a:spLocks noChangeShapeType="1"/>
            </p:cNvSpPr>
            <p:nvPr/>
          </p:nvSpPr>
          <p:spPr bwMode="auto">
            <a:xfrm>
              <a:off x="3599" y="2906"/>
              <a:ext cx="148" cy="129"/>
            </a:xfrm>
            <a:prstGeom prst="line">
              <a:avLst/>
            </a:prstGeom>
            <a:noFill/>
            <a:ln w="25400">
              <a:solidFill>
                <a:srgbClr val="767676"/>
              </a:solidFill>
              <a:round/>
              <a:headEnd/>
              <a:tailEnd/>
            </a:ln>
          </p:spPr>
          <p:txBody>
            <a:bodyPr>
              <a:prstTxWarp prst="textNoShape">
                <a:avLst/>
              </a:prstTxWarp>
            </a:bodyPr>
            <a:lstStyle/>
            <a:p>
              <a:endParaRPr lang="en-US"/>
            </a:p>
          </p:txBody>
        </p:sp>
        <p:sp>
          <p:nvSpPr>
            <p:cNvPr id="140724" name="Line 436"/>
            <p:cNvSpPr>
              <a:spLocks noChangeShapeType="1"/>
            </p:cNvSpPr>
            <p:nvPr/>
          </p:nvSpPr>
          <p:spPr bwMode="auto">
            <a:xfrm>
              <a:off x="3599" y="2899"/>
              <a:ext cx="148" cy="129"/>
            </a:xfrm>
            <a:prstGeom prst="line">
              <a:avLst/>
            </a:prstGeom>
            <a:noFill/>
            <a:ln w="25400">
              <a:solidFill>
                <a:srgbClr val="7C7C7C"/>
              </a:solidFill>
              <a:round/>
              <a:headEnd/>
              <a:tailEnd/>
            </a:ln>
          </p:spPr>
          <p:txBody>
            <a:bodyPr>
              <a:prstTxWarp prst="textNoShape">
                <a:avLst/>
              </a:prstTxWarp>
            </a:bodyPr>
            <a:lstStyle/>
            <a:p>
              <a:endParaRPr lang="en-US"/>
            </a:p>
          </p:txBody>
        </p:sp>
        <p:sp>
          <p:nvSpPr>
            <p:cNvPr id="140725" name="Line 437"/>
            <p:cNvSpPr>
              <a:spLocks noChangeShapeType="1"/>
            </p:cNvSpPr>
            <p:nvPr/>
          </p:nvSpPr>
          <p:spPr bwMode="auto">
            <a:xfrm>
              <a:off x="3599" y="2892"/>
              <a:ext cx="148" cy="129"/>
            </a:xfrm>
            <a:prstGeom prst="line">
              <a:avLst/>
            </a:prstGeom>
            <a:noFill/>
            <a:ln w="25400">
              <a:solidFill>
                <a:srgbClr val="838383"/>
              </a:solidFill>
              <a:round/>
              <a:headEnd/>
              <a:tailEnd/>
            </a:ln>
          </p:spPr>
          <p:txBody>
            <a:bodyPr>
              <a:prstTxWarp prst="textNoShape">
                <a:avLst/>
              </a:prstTxWarp>
            </a:bodyPr>
            <a:lstStyle/>
            <a:p>
              <a:endParaRPr lang="en-US"/>
            </a:p>
          </p:txBody>
        </p:sp>
        <p:sp>
          <p:nvSpPr>
            <p:cNvPr id="140726" name="Line 438"/>
            <p:cNvSpPr>
              <a:spLocks noChangeShapeType="1"/>
            </p:cNvSpPr>
            <p:nvPr/>
          </p:nvSpPr>
          <p:spPr bwMode="auto">
            <a:xfrm>
              <a:off x="3599" y="2879"/>
              <a:ext cx="148" cy="128"/>
            </a:xfrm>
            <a:prstGeom prst="line">
              <a:avLst/>
            </a:prstGeom>
            <a:noFill/>
            <a:ln w="25400">
              <a:solidFill>
                <a:srgbClr val="898989"/>
              </a:solidFill>
              <a:round/>
              <a:headEnd/>
              <a:tailEnd/>
            </a:ln>
          </p:spPr>
          <p:txBody>
            <a:bodyPr>
              <a:prstTxWarp prst="textNoShape">
                <a:avLst/>
              </a:prstTxWarp>
            </a:bodyPr>
            <a:lstStyle/>
            <a:p>
              <a:endParaRPr lang="en-US"/>
            </a:p>
          </p:txBody>
        </p:sp>
        <p:sp>
          <p:nvSpPr>
            <p:cNvPr id="140727" name="Line 439"/>
            <p:cNvSpPr>
              <a:spLocks noChangeShapeType="1"/>
            </p:cNvSpPr>
            <p:nvPr/>
          </p:nvSpPr>
          <p:spPr bwMode="auto">
            <a:xfrm>
              <a:off x="3599" y="2872"/>
              <a:ext cx="148" cy="128"/>
            </a:xfrm>
            <a:prstGeom prst="line">
              <a:avLst/>
            </a:prstGeom>
            <a:noFill/>
            <a:ln w="25400">
              <a:solidFill>
                <a:srgbClr val="8F8F8F"/>
              </a:solidFill>
              <a:round/>
              <a:headEnd/>
              <a:tailEnd/>
            </a:ln>
          </p:spPr>
          <p:txBody>
            <a:bodyPr>
              <a:prstTxWarp prst="textNoShape">
                <a:avLst/>
              </a:prstTxWarp>
            </a:bodyPr>
            <a:lstStyle/>
            <a:p>
              <a:endParaRPr lang="en-US"/>
            </a:p>
          </p:txBody>
        </p:sp>
        <p:sp>
          <p:nvSpPr>
            <p:cNvPr id="140728" name="Line 440"/>
            <p:cNvSpPr>
              <a:spLocks noChangeShapeType="1"/>
            </p:cNvSpPr>
            <p:nvPr/>
          </p:nvSpPr>
          <p:spPr bwMode="auto">
            <a:xfrm>
              <a:off x="3599" y="2858"/>
              <a:ext cx="148" cy="128"/>
            </a:xfrm>
            <a:prstGeom prst="line">
              <a:avLst/>
            </a:prstGeom>
            <a:noFill/>
            <a:ln w="25400">
              <a:solidFill>
                <a:srgbClr val="959595"/>
              </a:solidFill>
              <a:round/>
              <a:headEnd/>
              <a:tailEnd/>
            </a:ln>
          </p:spPr>
          <p:txBody>
            <a:bodyPr>
              <a:prstTxWarp prst="textNoShape">
                <a:avLst/>
              </a:prstTxWarp>
            </a:bodyPr>
            <a:lstStyle/>
            <a:p>
              <a:endParaRPr lang="en-US"/>
            </a:p>
          </p:txBody>
        </p:sp>
        <p:sp>
          <p:nvSpPr>
            <p:cNvPr id="140729" name="Line 441"/>
            <p:cNvSpPr>
              <a:spLocks noChangeShapeType="1"/>
            </p:cNvSpPr>
            <p:nvPr/>
          </p:nvSpPr>
          <p:spPr bwMode="auto">
            <a:xfrm>
              <a:off x="3599" y="2851"/>
              <a:ext cx="148" cy="128"/>
            </a:xfrm>
            <a:prstGeom prst="line">
              <a:avLst/>
            </a:prstGeom>
            <a:noFill/>
            <a:ln w="25400">
              <a:solidFill>
                <a:srgbClr val="9C9C9C"/>
              </a:solidFill>
              <a:round/>
              <a:headEnd/>
              <a:tailEnd/>
            </a:ln>
          </p:spPr>
          <p:txBody>
            <a:bodyPr>
              <a:prstTxWarp prst="textNoShape">
                <a:avLst/>
              </a:prstTxWarp>
            </a:bodyPr>
            <a:lstStyle/>
            <a:p>
              <a:endParaRPr lang="en-US"/>
            </a:p>
          </p:txBody>
        </p:sp>
        <p:sp>
          <p:nvSpPr>
            <p:cNvPr id="140730" name="Line 442"/>
            <p:cNvSpPr>
              <a:spLocks noChangeShapeType="1"/>
            </p:cNvSpPr>
            <p:nvPr/>
          </p:nvSpPr>
          <p:spPr bwMode="auto">
            <a:xfrm>
              <a:off x="3600" y="2845"/>
              <a:ext cx="147" cy="127"/>
            </a:xfrm>
            <a:prstGeom prst="line">
              <a:avLst/>
            </a:prstGeom>
            <a:noFill/>
            <a:ln w="25400">
              <a:solidFill>
                <a:srgbClr val="A2A2A2"/>
              </a:solidFill>
              <a:round/>
              <a:headEnd/>
              <a:tailEnd/>
            </a:ln>
          </p:spPr>
          <p:txBody>
            <a:bodyPr>
              <a:prstTxWarp prst="textNoShape">
                <a:avLst/>
              </a:prstTxWarp>
            </a:bodyPr>
            <a:lstStyle/>
            <a:p>
              <a:endParaRPr lang="en-US"/>
            </a:p>
          </p:txBody>
        </p:sp>
        <p:sp>
          <p:nvSpPr>
            <p:cNvPr id="140731" name="Line 443"/>
            <p:cNvSpPr>
              <a:spLocks noChangeShapeType="1"/>
            </p:cNvSpPr>
            <p:nvPr/>
          </p:nvSpPr>
          <p:spPr bwMode="auto">
            <a:xfrm>
              <a:off x="3616" y="2845"/>
              <a:ext cx="131" cy="114"/>
            </a:xfrm>
            <a:prstGeom prst="line">
              <a:avLst/>
            </a:prstGeom>
            <a:noFill/>
            <a:ln w="25400">
              <a:solidFill>
                <a:srgbClr val="A8A8A8"/>
              </a:solidFill>
              <a:round/>
              <a:headEnd/>
              <a:tailEnd/>
            </a:ln>
          </p:spPr>
          <p:txBody>
            <a:bodyPr>
              <a:prstTxWarp prst="textNoShape">
                <a:avLst/>
              </a:prstTxWarp>
            </a:bodyPr>
            <a:lstStyle/>
            <a:p>
              <a:endParaRPr lang="en-US"/>
            </a:p>
          </p:txBody>
        </p:sp>
        <p:sp>
          <p:nvSpPr>
            <p:cNvPr id="140732" name="Line 444"/>
            <p:cNvSpPr>
              <a:spLocks noChangeShapeType="1"/>
            </p:cNvSpPr>
            <p:nvPr/>
          </p:nvSpPr>
          <p:spPr bwMode="auto">
            <a:xfrm>
              <a:off x="3624" y="2845"/>
              <a:ext cx="123" cy="107"/>
            </a:xfrm>
            <a:prstGeom prst="line">
              <a:avLst/>
            </a:prstGeom>
            <a:noFill/>
            <a:ln w="25400">
              <a:solidFill>
                <a:srgbClr val="AEAEAE"/>
              </a:solidFill>
              <a:round/>
              <a:headEnd/>
              <a:tailEnd/>
            </a:ln>
          </p:spPr>
          <p:txBody>
            <a:bodyPr>
              <a:prstTxWarp prst="textNoShape">
                <a:avLst/>
              </a:prstTxWarp>
            </a:bodyPr>
            <a:lstStyle/>
            <a:p>
              <a:endParaRPr lang="en-US"/>
            </a:p>
          </p:txBody>
        </p:sp>
        <p:sp>
          <p:nvSpPr>
            <p:cNvPr id="140733" name="Line 445"/>
            <p:cNvSpPr>
              <a:spLocks noChangeShapeType="1"/>
            </p:cNvSpPr>
            <p:nvPr/>
          </p:nvSpPr>
          <p:spPr bwMode="auto">
            <a:xfrm>
              <a:off x="3639" y="2845"/>
              <a:ext cx="108" cy="94"/>
            </a:xfrm>
            <a:prstGeom prst="line">
              <a:avLst/>
            </a:prstGeom>
            <a:noFill/>
            <a:ln w="25400">
              <a:solidFill>
                <a:srgbClr val="B5B5B5"/>
              </a:solidFill>
              <a:round/>
              <a:headEnd/>
              <a:tailEnd/>
            </a:ln>
          </p:spPr>
          <p:txBody>
            <a:bodyPr>
              <a:prstTxWarp prst="textNoShape">
                <a:avLst/>
              </a:prstTxWarp>
            </a:bodyPr>
            <a:lstStyle/>
            <a:p>
              <a:endParaRPr lang="en-US"/>
            </a:p>
          </p:txBody>
        </p:sp>
        <p:sp>
          <p:nvSpPr>
            <p:cNvPr id="140734" name="Line 446"/>
            <p:cNvSpPr>
              <a:spLocks noChangeShapeType="1"/>
            </p:cNvSpPr>
            <p:nvPr/>
          </p:nvSpPr>
          <p:spPr bwMode="auto">
            <a:xfrm>
              <a:off x="3648" y="2845"/>
              <a:ext cx="99" cy="86"/>
            </a:xfrm>
            <a:prstGeom prst="line">
              <a:avLst/>
            </a:prstGeom>
            <a:noFill/>
            <a:ln w="25400">
              <a:solidFill>
                <a:srgbClr val="BBBBBB"/>
              </a:solidFill>
              <a:round/>
              <a:headEnd/>
              <a:tailEnd/>
            </a:ln>
          </p:spPr>
          <p:txBody>
            <a:bodyPr>
              <a:prstTxWarp prst="textNoShape">
                <a:avLst/>
              </a:prstTxWarp>
            </a:bodyPr>
            <a:lstStyle/>
            <a:p>
              <a:endParaRPr lang="en-US"/>
            </a:p>
          </p:txBody>
        </p:sp>
        <p:sp>
          <p:nvSpPr>
            <p:cNvPr id="140735" name="Line 447"/>
            <p:cNvSpPr>
              <a:spLocks noChangeShapeType="1"/>
            </p:cNvSpPr>
            <p:nvPr/>
          </p:nvSpPr>
          <p:spPr bwMode="auto">
            <a:xfrm>
              <a:off x="3664" y="2845"/>
              <a:ext cx="83" cy="72"/>
            </a:xfrm>
            <a:prstGeom prst="line">
              <a:avLst/>
            </a:prstGeom>
            <a:noFill/>
            <a:ln w="25400">
              <a:solidFill>
                <a:srgbClr val="C1C1C1"/>
              </a:solidFill>
              <a:round/>
              <a:headEnd/>
              <a:tailEnd/>
            </a:ln>
          </p:spPr>
          <p:txBody>
            <a:bodyPr>
              <a:prstTxWarp prst="textNoShape">
                <a:avLst/>
              </a:prstTxWarp>
            </a:bodyPr>
            <a:lstStyle/>
            <a:p>
              <a:endParaRPr lang="en-US"/>
            </a:p>
          </p:txBody>
        </p:sp>
        <p:sp>
          <p:nvSpPr>
            <p:cNvPr id="140736" name="Line 448"/>
            <p:cNvSpPr>
              <a:spLocks noChangeShapeType="1"/>
            </p:cNvSpPr>
            <p:nvPr/>
          </p:nvSpPr>
          <p:spPr bwMode="auto">
            <a:xfrm>
              <a:off x="3672" y="2845"/>
              <a:ext cx="75" cy="65"/>
            </a:xfrm>
            <a:prstGeom prst="line">
              <a:avLst/>
            </a:prstGeom>
            <a:noFill/>
            <a:ln w="25400">
              <a:solidFill>
                <a:srgbClr val="C7C7C7"/>
              </a:solidFill>
              <a:round/>
              <a:headEnd/>
              <a:tailEnd/>
            </a:ln>
          </p:spPr>
          <p:txBody>
            <a:bodyPr>
              <a:prstTxWarp prst="textNoShape">
                <a:avLst/>
              </a:prstTxWarp>
            </a:bodyPr>
            <a:lstStyle/>
            <a:p>
              <a:endParaRPr lang="en-US"/>
            </a:p>
          </p:txBody>
        </p:sp>
        <p:sp>
          <p:nvSpPr>
            <p:cNvPr id="140737" name="Line 449"/>
            <p:cNvSpPr>
              <a:spLocks noChangeShapeType="1"/>
            </p:cNvSpPr>
            <p:nvPr/>
          </p:nvSpPr>
          <p:spPr bwMode="auto">
            <a:xfrm>
              <a:off x="3680" y="2845"/>
              <a:ext cx="67" cy="58"/>
            </a:xfrm>
            <a:prstGeom prst="line">
              <a:avLst/>
            </a:prstGeom>
            <a:noFill/>
            <a:ln w="25400">
              <a:solidFill>
                <a:srgbClr val="CECECE"/>
              </a:solidFill>
              <a:round/>
              <a:headEnd/>
              <a:tailEnd/>
            </a:ln>
          </p:spPr>
          <p:txBody>
            <a:bodyPr>
              <a:prstTxWarp prst="textNoShape">
                <a:avLst/>
              </a:prstTxWarp>
            </a:bodyPr>
            <a:lstStyle/>
            <a:p>
              <a:endParaRPr lang="en-US"/>
            </a:p>
          </p:txBody>
        </p:sp>
        <p:sp>
          <p:nvSpPr>
            <p:cNvPr id="140738" name="Line 450"/>
            <p:cNvSpPr>
              <a:spLocks noChangeShapeType="1"/>
            </p:cNvSpPr>
            <p:nvPr/>
          </p:nvSpPr>
          <p:spPr bwMode="auto">
            <a:xfrm>
              <a:off x="3696" y="2845"/>
              <a:ext cx="51" cy="44"/>
            </a:xfrm>
            <a:prstGeom prst="line">
              <a:avLst/>
            </a:prstGeom>
            <a:noFill/>
            <a:ln w="25400">
              <a:solidFill>
                <a:srgbClr val="D4D4D4"/>
              </a:solidFill>
              <a:round/>
              <a:headEnd/>
              <a:tailEnd/>
            </a:ln>
          </p:spPr>
          <p:txBody>
            <a:bodyPr>
              <a:prstTxWarp prst="textNoShape">
                <a:avLst/>
              </a:prstTxWarp>
            </a:bodyPr>
            <a:lstStyle/>
            <a:p>
              <a:endParaRPr lang="en-US"/>
            </a:p>
          </p:txBody>
        </p:sp>
        <p:sp>
          <p:nvSpPr>
            <p:cNvPr id="140739" name="Line 451"/>
            <p:cNvSpPr>
              <a:spLocks noChangeShapeType="1"/>
            </p:cNvSpPr>
            <p:nvPr/>
          </p:nvSpPr>
          <p:spPr bwMode="auto">
            <a:xfrm>
              <a:off x="3703" y="2845"/>
              <a:ext cx="44" cy="38"/>
            </a:xfrm>
            <a:prstGeom prst="line">
              <a:avLst/>
            </a:prstGeom>
            <a:noFill/>
            <a:ln w="25400">
              <a:solidFill>
                <a:srgbClr val="DADADA"/>
              </a:solidFill>
              <a:round/>
              <a:headEnd/>
              <a:tailEnd/>
            </a:ln>
          </p:spPr>
          <p:txBody>
            <a:bodyPr>
              <a:prstTxWarp prst="textNoShape">
                <a:avLst/>
              </a:prstTxWarp>
            </a:bodyPr>
            <a:lstStyle/>
            <a:p>
              <a:endParaRPr lang="en-US"/>
            </a:p>
          </p:txBody>
        </p:sp>
        <p:sp>
          <p:nvSpPr>
            <p:cNvPr id="140740" name="Line 452"/>
            <p:cNvSpPr>
              <a:spLocks noChangeShapeType="1"/>
            </p:cNvSpPr>
            <p:nvPr/>
          </p:nvSpPr>
          <p:spPr bwMode="auto">
            <a:xfrm>
              <a:off x="3711" y="2845"/>
              <a:ext cx="36" cy="31"/>
            </a:xfrm>
            <a:prstGeom prst="line">
              <a:avLst/>
            </a:prstGeom>
            <a:noFill/>
            <a:ln w="25400">
              <a:solidFill>
                <a:srgbClr val="E0E0E0"/>
              </a:solidFill>
              <a:round/>
              <a:headEnd/>
              <a:tailEnd/>
            </a:ln>
          </p:spPr>
          <p:txBody>
            <a:bodyPr>
              <a:prstTxWarp prst="textNoShape">
                <a:avLst/>
              </a:prstTxWarp>
            </a:bodyPr>
            <a:lstStyle/>
            <a:p>
              <a:endParaRPr lang="en-US"/>
            </a:p>
          </p:txBody>
        </p:sp>
        <p:sp>
          <p:nvSpPr>
            <p:cNvPr id="140741" name="Line 453"/>
            <p:cNvSpPr>
              <a:spLocks noChangeShapeType="1"/>
            </p:cNvSpPr>
            <p:nvPr/>
          </p:nvSpPr>
          <p:spPr bwMode="auto">
            <a:xfrm>
              <a:off x="3727" y="2845"/>
              <a:ext cx="20" cy="17"/>
            </a:xfrm>
            <a:prstGeom prst="line">
              <a:avLst/>
            </a:prstGeom>
            <a:noFill/>
            <a:ln w="25400">
              <a:solidFill>
                <a:srgbClr val="E7E7E7"/>
              </a:solidFill>
              <a:round/>
              <a:headEnd/>
              <a:tailEnd/>
            </a:ln>
          </p:spPr>
          <p:txBody>
            <a:bodyPr>
              <a:prstTxWarp prst="textNoShape">
                <a:avLst/>
              </a:prstTxWarp>
            </a:bodyPr>
            <a:lstStyle/>
            <a:p>
              <a:endParaRPr lang="en-US"/>
            </a:p>
          </p:txBody>
        </p:sp>
        <p:sp>
          <p:nvSpPr>
            <p:cNvPr id="140742" name="Line 454"/>
            <p:cNvSpPr>
              <a:spLocks noChangeShapeType="1"/>
            </p:cNvSpPr>
            <p:nvPr/>
          </p:nvSpPr>
          <p:spPr bwMode="auto">
            <a:xfrm>
              <a:off x="3743" y="2845"/>
              <a:ext cx="4" cy="3"/>
            </a:xfrm>
            <a:prstGeom prst="line">
              <a:avLst/>
            </a:prstGeom>
            <a:noFill/>
            <a:ln w="25400">
              <a:solidFill>
                <a:srgbClr val="EDEDED"/>
              </a:solidFill>
              <a:round/>
              <a:headEnd/>
              <a:tailEnd/>
            </a:ln>
          </p:spPr>
          <p:txBody>
            <a:bodyPr>
              <a:prstTxWarp prst="textNoShape">
                <a:avLst/>
              </a:prstTxWarp>
            </a:bodyPr>
            <a:lstStyle/>
            <a:p>
              <a:endParaRPr lang="en-US"/>
            </a:p>
          </p:txBody>
        </p:sp>
        <p:sp>
          <p:nvSpPr>
            <p:cNvPr id="140743" name="Line 455"/>
            <p:cNvSpPr>
              <a:spLocks noChangeShapeType="1"/>
            </p:cNvSpPr>
            <p:nvPr/>
          </p:nvSpPr>
          <p:spPr bwMode="auto">
            <a:xfrm>
              <a:off x="3743" y="2845"/>
              <a:ext cx="4" cy="3"/>
            </a:xfrm>
            <a:prstGeom prst="line">
              <a:avLst/>
            </a:prstGeom>
            <a:noFill/>
            <a:ln w="25400">
              <a:solidFill>
                <a:srgbClr val="F3F3F3"/>
              </a:solidFill>
              <a:round/>
              <a:headEnd/>
              <a:tailEnd/>
            </a:ln>
          </p:spPr>
          <p:txBody>
            <a:bodyPr>
              <a:prstTxWarp prst="textNoShape">
                <a:avLst/>
              </a:prstTxWarp>
            </a:bodyPr>
            <a:lstStyle/>
            <a:p>
              <a:endParaRPr lang="en-US"/>
            </a:p>
          </p:txBody>
        </p:sp>
        <p:sp>
          <p:nvSpPr>
            <p:cNvPr id="140744" name="Freeform 456"/>
            <p:cNvSpPr>
              <a:spLocks/>
            </p:cNvSpPr>
            <p:nvPr/>
          </p:nvSpPr>
          <p:spPr bwMode="auto">
            <a:xfrm>
              <a:off x="3599" y="2838"/>
              <a:ext cx="148" cy="225"/>
            </a:xfrm>
            <a:custGeom>
              <a:avLst/>
              <a:gdLst/>
              <a:ahLst/>
              <a:cxnLst>
                <a:cxn ang="0">
                  <a:pos x="0" y="49"/>
                </a:cxn>
                <a:cxn ang="0">
                  <a:pos x="148" y="0"/>
                </a:cxn>
                <a:cxn ang="0">
                  <a:pos x="148" y="140"/>
                </a:cxn>
                <a:cxn ang="0">
                  <a:pos x="0" y="225"/>
                </a:cxn>
                <a:cxn ang="0">
                  <a:pos x="0" y="49"/>
                </a:cxn>
              </a:cxnLst>
              <a:rect l="0" t="0" r="r" b="b"/>
              <a:pathLst>
                <a:path w="148" h="225">
                  <a:moveTo>
                    <a:pt x="0" y="49"/>
                  </a:moveTo>
                  <a:lnTo>
                    <a:pt x="148" y="0"/>
                  </a:lnTo>
                  <a:lnTo>
                    <a:pt x="148" y="140"/>
                  </a:lnTo>
                  <a:lnTo>
                    <a:pt x="0" y="225"/>
                  </a:lnTo>
                  <a:lnTo>
                    <a:pt x="0" y="49"/>
                  </a:lnTo>
                  <a:close/>
                </a:path>
              </a:pathLst>
            </a:custGeom>
            <a:noFill/>
            <a:ln w="12700">
              <a:solidFill>
                <a:srgbClr val="FFFFFF"/>
              </a:solidFill>
              <a:prstDash val="solid"/>
              <a:round/>
              <a:headEnd/>
              <a:tailEnd/>
            </a:ln>
          </p:spPr>
          <p:txBody>
            <a:bodyPr>
              <a:prstTxWarp prst="textNoShape">
                <a:avLst/>
              </a:prstTxWarp>
            </a:bodyPr>
            <a:lstStyle/>
            <a:p>
              <a:endParaRPr lang="en-US"/>
            </a:p>
          </p:txBody>
        </p:sp>
        <p:sp>
          <p:nvSpPr>
            <p:cNvPr id="140745" name="Line 457"/>
            <p:cNvSpPr>
              <a:spLocks noChangeShapeType="1"/>
            </p:cNvSpPr>
            <p:nvPr/>
          </p:nvSpPr>
          <p:spPr bwMode="auto">
            <a:xfrm flipV="1">
              <a:off x="3740" y="2881"/>
              <a:ext cx="7" cy="6"/>
            </a:xfrm>
            <a:prstGeom prst="line">
              <a:avLst/>
            </a:prstGeom>
            <a:noFill/>
            <a:ln w="25400">
              <a:solidFill>
                <a:srgbClr val="020202"/>
              </a:solidFill>
              <a:round/>
              <a:headEnd/>
              <a:tailEnd/>
            </a:ln>
          </p:spPr>
          <p:txBody>
            <a:bodyPr>
              <a:prstTxWarp prst="textNoShape">
                <a:avLst/>
              </a:prstTxWarp>
            </a:bodyPr>
            <a:lstStyle/>
            <a:p>
              <a:endParaRPr lang="en-US"/>
            </a:p>
          </p:txBody>
        </p:sp>
        <p:sp>
          <p:nvSpPr>
            <p:cNvPr id="140746" name="Line 458"/>
            <p:cNvSpPr>
              <a:spLocks noChangeShapeType="1"/>
            </p:cNvSpPr>
            <p:nvPr/>
          </p:nvSpPr>
          <p:spPr bwMode="auto">
            <a:xfrm flipV="1">
              <a:off x="3724" y="2867"/>
              <a:ext cx="23" cy="20"/>
            </a:xfrm>
            <a:prstGeom prst="line">
              <a:avLst/>
            </a:prstGeom>
            <a:noFill/>
            <a:ln w="25400">
              <a:solidFill>
                <a:srgbClr val="040404"/>
              </a:solidFill>
              <a:round/>
              <a:headEnd/>
              <a:tailEnd/>
            </a:ln>
          </p:spPr>
          <p:txBody>
            <a:bodyPr>
              <a:prstTxWarp prst="textNoShape">
                <a:avLst/>
              </a:prstTxWarp>
            </a:bodyPr>
            <a:lstStyle/>
            <a:p>
              <a:endParaRPr lang="en-US"/>
            </a:p>
          </p:txBody>
        </p:sp>
        <p:sp>
          <p:nvSpPr>
            <p:cNvPr id="140747" name="Line 459"/>
            <p:cNvSpPr>
              <a:spLocks noChangeShapeType="1"/>
            </p:cNvSpPr>
            <p:nvPr/>
          </p:nvSpPr>
          <p:spPr bwMode="auto">
            <a:xfrm flipV="1">
              <a:off x="3708" y="2852"/>
              <a:ext cx="39" cy="35"/>
            </a:xfrm>
            <a:prstGeom prst="line">
              <a:avLst/>
            </a:prstGeom>
            <a:noFill/>
            <a:ln w="25400">
              <a:solidFill>
                <a:srgbClr val="060606"/>
              </a:solidFill>
              <a:round/>
              <a:headEnd/>
              <a:tailEnd/>
            </a:ln>
          </p:spPr>
          <p:txBody>
            <a:bodyPr>
              <a:prstTxWarp prst="textNoShape">
                <a:avLst/>
              </a:prstTxWarp>
            </a:bodyPr>
            <a:lstStyle/>
            <a:p>
              <a:endParaRPr lang="en-US"/>
            </a:p>
          </p:txBody>
        </p:sp>
        <p:sp>
          <p:nvSpPr>
            <p:cNvPr id="140748" name="Line 460"/>
            <p:cNvSpPr>
              <a:spLocks noChangeShapeType="1"/>
            </p:cNvSpPr>
            <p:nvPr/>
          </p:nvSpPr>
          <p:spPr bwMode="auto">
            <a:xfrm flipV="1">
              <a:off x="3708" y="2852"/>
              <a:ext cx="39" cy="35"/>
            </a:xfrm>
            <a:prstGeom prst="line">
              <a:avLst/>
            </a:prstGeom>
            <a:noFill/>
            <a:ln w="25400">
              <a:solidFill>
                <a:srgbClr val="080808"/>
              </a:solidFill>
              <a:round/>
              <a:headEnd/>
              <a:tailEnd/>
            </a:ln>
          </p:spPr>
          <p:txBody>
            <a:bodyPr>
              <a:prstTxWarp prst="textNoShape">
                <a:avLst/>
              </a:prstTxWarp>
            </a:bodyPr>
            <a:lstStyle/>
            <a:p>
              <a:endParaRPr lang="en-US"/>
            </a:p>
          </p:txBody>
        </p:sp>
        <p:sp>
          <p:nvSpPr>
            <p:cNvPr id="140749" name="Line 461"/>
            <p:cNvSpPr>
              <a:spLocks noChangeShapeType="1"/>
            </p:cNvSpPr>
            <p:nvPr/>
          </p:nvSpPr>
          <p:spPr bwMode="auto">
            <a:xfrm flipV="1">
              <a:off x="3693" y="2839"/>
              <a:ext cx="54" cy="48"/>
            </a:xfrm>
            <a:prstGeom prst="line">
              <a:avLst/>
            </a:prstGeom>
            <a:noFill/>
            <a:ln w="25400">
              <a:solidFill>
                <a:srgbClr val="0A0A0A"/>
              </a:solidFill>
              <a:round/>
              <a:headEnd/>
              <a:tailEnd/>
            </a:ln>
          </p:spPr>
          <p:txBody>
            <a:bodyPr>
              <a:prstTxWarp prst="textNoShape">
                <a:avLst/>
              </a:prstTxWarp>
            </a:bodyPr>
            <a:lstStyle/>
            <a:p>
              <a:endParaRPr lang="en-US"/>
            </a:p>
          </p:txBody>
        </p:sp>
        <p:sp>
          <p:nvSpPr>
            <p:cNvPr id="140750" name="Line 462"/>
            <p:cNvSpPr>
              <a:spLocks noChangeShapeType="1"/>
            </p:cNvSpPr>
            <p:nvPr/>
          </p:nvSpPr>
          <p:spPr bwMode="auto">
            <a:xfrm flipV="1">
              <a:off x="3678" y="2838"/>
              <a:ext cx="54" cy="49"/>
            </a:xfrm>
            <a:prstGeom prst="line">
              <a:avLst/>
            </a:prstGeom>
            <a:noFill/>
            <a:ln w="25400">
              <a:solidFill>
                <a:srgbClr val="0C0C0C"/>
              </a:solidFill>
              <a:round/>
              <a:headEnd/>
              <a:tailEnd/>
            </a:ln>
          </p:spPr>
          <p:txBody>
            <a:bodyPr>
              <a:prstTxWarp prst="textNoShape">
                <a:avLst/>
              </a:prstTxWarp>
            </a:bodyPr>
            <a:lstStyle/>
            <a:p>
              <a:endParaRPr lang="en-US"/>
            </a:p>
          </p:txBody>
        </p:sp>
        <p:sp>
          <p:nvSpPr>
            <p:cNvPr id="140751" name="Line 463"/>
            <p:cNvSpPr>
              <a:spLocks noChangeShapeType="1"/>
            </p:cNvSpPr>
            <p:nvPr/>
          </p:nvSpPr>
          <p:spPr bwMode="auto">
            <a:xfrm flipV="1">
              <a:off x="3678" y="2838"/>
              <a:ext cx="54" cy="49"/>
            </a:xfrm>
            <a:prstGeom prst="line">
              <a:avLst/>
            </a:prstGeom>
            <a:noFill/>
            <a:ln w="25400">
              <a:solidFill>
                <a:srgbClr val="0E0E0E"/>
              </a:solidFill>
              <a:round/>
              <a:headEnd/>
              <a:tailEnd/>
            </a:ln>
          </p:spPr>
          <p:txBody>
            <a:bodyPr>
              <a:prstTxWarp prst="textNoShape">
                <a:avLst/>
              </a:prstTxWarp>
            </a:bodyPr>
            <a:lstStyle/>
            <a:p>
              <a:endParaRPr lang="en-US"/>
            </a:p>
          </p:txBody>
        </p:sp>
        <p:sp>
          <p:nvSpPr>
            <p:cNvPr id="140752" name="Line 464"/>
            <p:cNvSpPr>
              <a:spLocks noChangeShapeType="1"/>
            </p:cNvSpPr>
            <p:nvPr/>
          </p:nvSpPr>
          <p:spPr bwMode="auto">
            <a:xfrm flipV="1">
              <a:off x="3660" y="2838"/>
              <a:ext cx="54" cy="49"/>
            </a:xfrm>
            <a:prstGeom prst="line">
              <a:avLst/>
            </a:prstGeom>
            <a:noFill/>
            <a:ln w="25400">
              <a:solidFill>
                <a:srgbClr val="101010"/>
              </a:solidFill>
              <a:round/>
              <a:headEnd/>
              <a:tailEnd/>
            </a:ln>
          </p:spPr>
          <p:txBody>
            <a:bodyPr>
              <a:prstTxWarp prst="textNoShape">
                <a:avLst/>
              </a:prstTxWarp>
            </a:bodyPr>
            <a:lstStyle/>
            <a:p>
              <a:endParaRPr lang="en-US"/>
            </a:p>
          </p:txBody>
        </p:sp>
        <p:sp>
          <p:nvSpPr>
            <p:cNvPr id="140753" name="Line 465"/>
            <p:cNvSpPr>
              <a:spLocks noChangeShapeType="1"/>
            </p:cNvSpPr>
            <p:nvPr/>
          </p:nvSpPr>
          <p:spPr bwMode="auto">
            <a:xfrm flipV="1">
              <a:off x="3645" y="2838"/>
              <a:ext cx="54" cy="49"/>
            </a:xfrm>
            <a:prstGeom prst="line">
              <a:avLst/>
            </a:prstGeom>
            <a:noFill/>
            <a:ln w="25400">
              <a:solidFill>
                <a:srgbClr val="121212"/>
              </a:solidFill>
              <a:round/>
              <a:headEnd/>
              <a:tailEnd/>
            </a:ln>
          </p:spPr>
          <p:txBody>
            <a:bodyPr>
              <a:prstTxWarp prst="textNoShape">
                <a:avLst/>
              </a:prstTxWarp>
            </a:bodyPr>
            <a:lstStyle/>
            <a:p>
              <a:endParaRPr lang="en-US"/>
            </a:p>
          </p:txBody>
        </p:sp>
        <p:sp>
          <p:nvSpPr>
            <p:cNvPr id="140754" name="Line 466"/>
            <p:cNvSpPr>
              <a:spLocks noChangeShapeType="1"/>
            </p:cNvSpPr>
            <p:nvPr/>
          </p:nvSpPr>
          <p:spPr bwMode="auto">
            <a:xfrm flipV="1">
              <a:off x="3629" y="2838"/>
              <a:ext cx="54" cy="49"/>
            </a:xfrm>
            <a:prstGeom prst="line">
              <a:avLst/>
            </a:prstGeom>
            <a:noFill/>
            <a:ln w="25400">
              <a:solidFill>
                <a:srgbClr val="141414"/>
              </a:solidFill>
              <a:round/>
              <a:headEnd/>
              <a:tailEnd/>
            </a:ln>
          </p:spPr>
          <p:txBody>
            <a:bodyPr>
              <a:prstTxWarp prst="textNoShape">
                <a:avLst/>
              </a:prstTxWarp>
            </a:bodyPr>
            <a:lstStyle/>
            <a:p>
              <a:endParaRPr lang="en-US"/>
            </a:p>
          </p:txBody>
        </p:sp>
        <p:sp>
          <p:nvSpPr>
            <p:cNvPr id="140755" name="Line 467"/>
            <p:cNvSpPr>
              <a:spLocks noChangeShapeType="1"/>
            </p:cNvSpPr>
            <p:nvPr/>
          </p:nvSpPr>
          <p:spPr bwMode="auto">
            <a:xfrm flipV="1">
              <a:off x="3629" y="2838"/>
              <a:ext cx="54" cy="49"/>
            </a:xfrm>
            <a:prstGeom prst="line">
              <a:avLst/>
            </a:prstGeom>
            <a:noFill/>
            <a:ln w="25400">
              <a:solidFill>
                <a:srgbClr val="161616"/>
              </a:solidFill>
              <a:round/>
              <a:headEnd/>
              <a:tailEnd/>
            </a:ln>
          </p:spPr>
          <p:txBody>
            <a:bodyPr>
              <a:prstTxWarp prst="textNoShape">
                <a:avLst/>
              </a:prstTxWarp>
            </a:bodyPr>
            <a:lstStyle/>
            <a:p>
              <a:endParaRPr lang="en-US"/>
            </a:p>
          </p:txBody>
        </p:sp>
        <p:sp>
          <p:nvSpPr>
            <p:cNvPr id="140756" name="Line 468"/>
            <p:cNvSpPr>
              <a:spLocks noChangeShapeType="1"/>
            </p:cNvSpPr>
            <p:nvPr/>
          </p:nvSpPr>
          <p:spPr bwMode="auto">
            <a:xfrm flipV="1">
              <a:off x="3614" y="2838"/>
              <a:ext cx="54" cy="49"/>
            </a:xfrm>
            <a:prstGeom prst="line">
              <a:avLst/>
            </a:prstGeom>
            <a:noFill/>
            <a:ln w="25400">
              <a:solidFill>
                <a:srgbClr val="181818"/>
              </a:solidFill>
              <a:round/>
              <a:headEnd/>
              <a:tailEnd/>
            </a:ln>
          </p:spPr>
          <p:txBody>
            <a:bodyPr>
              <a:prstTxWarp prst="textNoShape">
                <a:avLst/>
              </a:prstTxWarp>
            </a:bodyPr>
            <a:lstStyle/>
            <a:p>
              <a:endParaRPr lang="en-US"/>
            </a:p>
          </p:txBody>
        </p:sp>
        <p:sp>
          <p:nvSpPr>
            <p:cNvPr id="140757" name="Line 469"/>
            <p:cNvSpPr>
              <a:spLocks noChangeShapeType="1"/>
            </p:cNvSpPr>
            <p:nvPr/>
          </p:nvSpPr>
          <p:spPr bwMode="auto">
            <a:xfrm flipV="1">
              <a:off x="3599" y="2838"/>
              <a:ext cx="54" cy="49"/>
            </a:xfrm>
            <a:prstGeom prst="line">
              <a:avLst/>
            </a:prstGeom>
            <a:noFill/>
            <a:ln w="25400">
              <a:solidFill>
                <a:srgbClr val="1A1A1A"/>
              </a:solidFill>
              <a:round/>
              <a:headEnd/>
              <a:tailEnd/>
            </a:ln>
          </p:spPr>
          <p:txBody>
            <a:bodyPr>
              <a:prstTxWarp prst="textNoShape">
                <a:avLst/>
              </a:prstTxWarp>
            </a:bodyPr>
            <a:lstStyle/>
            <a:p>
              <a:endParaRPr lang="en-US"/>
            </a:p>
          </p:txBody>
        </p:sp>
        <p:sp>
          <p:nvSpPr>
            <p:cNvPr id="140758" name="Line 470"/>
            <p:cNvSpPr>
              <a:spLocks noChangeShapeType="1"/>
            </p:cNvSpPr>
            <p:nvPr/>
          </p:nvSpPr>
          <p:spPr bwMode="auto">
            <a:xfrm flipV="1">
              <a:off x="3599" y="2838"/>
              <a:ext cx="54" cy="49"/>
            </a:xfrm>
            <a:prstGeom prst="line">
              <a:avLst/>
            </a:prstGeom>
            <a:noFill/>
            <a:ln w="25400">
              <a:solidFill>
                <a:srgbClr val="1C1C1C"/>
              </a:solidFill>
              <a:round/>
              <a:headEnd/>
              <a:tailEnd/>
            </a:ln>
          </p:spPr>
          <p:txBody>
            <a:bodyPr>
              <a:prstTxWarp prst="textNoShape">
                <a:avLst/>
              </a:prstTxWarp>
            </a:bodyPr>
            <a:lstStyle/>
            <a:p>
              <a:endParaRPr lang="en-US"/>
            </a:p>
          </p:txBody>
        </p:sp>
        <p:sp>
          <p:nvSpPr>
            <p:cNvPr id="140759" name="Line 471"/>
            <p:cNvSpPr>
              <a:spLocks noChangeShapeType="1"/>
            </p:cNvSpPr>
            <p:nvPr/>
          </p:nvSpPr>
          <p:spPr bwMode="auto">
            <a:xfrm flipV="1">
              <a:off x="3583" y="2838"/>
              <a:ext cx="54" cy="49"/>
            </a:xfrm>
            <a:prstGeom prst="line">
              <a:avLst/>
            </a:prstGeom>
            <a:noFill/>
            <a:ln w="25400">
              <a:solidFill>
                <a:srgbClr val="1E1E1E"/>
              </a:solidFill>
              <a:round/>
              <a:headEnd/>
              <a:tailEnd/>
            </a:ln>
          </p:spPr>
          <p:txBody>
            <a:bodyPr>
              <a:prstTxWarp prst="textNoShape">
                <a:avLst/>
              </a:prstTxWarp>
            </a:bodyPr>
            <a:lstStyle/>
            <a:p>
              <a:endParaRPr lang="en-US"/>
            </a:p>
          </p:txBody>
        </p:sp>
        <p:sp>
          <p:nvSpPr>
            <p:cNvPr id="140760" name="Line 472"/>
            <p:cNvSpPr>
              <a:spLocks noChangeShapeType="1"/>
            </p:cNvSpPr>
            <p:nvPr/>
          </p:nvSpPr>
          <p:spPr bwMode="auto">
            <a:xfrm flipV="1">
              <a:off x="3567" y="2838"/>
              <a:ext cx="54" cy="49"/>
            </a:xfrm>
            <a:prstGeom prst="line">
              <a:avLst/>
            </a:prstGeom>
            <a:noFill/>
            <a:ln w="25400">
              <a:solidFill>
                <a:srgbClr val="212121"/>
              </a:solidFill>
              <a:round/>
              <a:headEnd/>
              <a:tailEnd/>
            </a:ln>
          </p:spPr>
          <p:txBody>
            <a:bodyPr>
              <a:prstTxWarp prst="textNoShape">
                <a:avLst/>
              </a:prstTxWarp>
            </a:bodyPr>
            <a:lstStyle/>
            <a:p>
              <a:endParaRPr lang="en-US"/>
            </a:p>
          </p:txBody>
        </p:sp>
        <p:sp>
          <p:nvSpPr>
            <p:cNvPr id="140761" name="Line 473"/>
            <p:cNvSpPr>
              <a:spLocks noChangeShapeType="1"/>
            </p:cNvSpPr>
            <p:nvPr/>
          </p:nvSpPr>
          <p:spPr bwMode="auto">
            <a:xfrm flipV="1">
              <a:off x="3559" y="2838"/>
              <a:ext cx="54" cy="49"/>
            </a:xfrm>
            <a:prstGeom prst="line">
              <a:avLst/>
            </a:prstGeom>
            <a:noFill/>
            <a:ln w="25400">
              <a:solidFill>
                <a:srgbClr val="232323"/>
              </a:solidFill>
              <a:round/>
              <a:headEnd/>
              <a:tailEnd/>
            </a:ln>
          </p:spPr>
          <p:txBody>
            <a:bodyPr>
              <a:prstTxWarp prst="textNoShape">
                <a:avLst/>
              </a:prstTxWarp>
            </a:bodyPr>
            <a:lstStyle/>
            <a:p>
              <a:endParaRPr lang="en-US"/>
            </a:p>
          </p:txBody>
        </p:sp>
        <p:sp>
          <p:nvSpPr>
            <p:cNvPr id="140762" name="Line 474"/>
            <p:cNvSpPr>
              <a:spLocks noChangeShapeType="1"/>
            </p:cNvSpPr>
            <p:nvPr/>
          </p:nvSpPr>
          <p:spPr bwMode="auto">
            <a:xfrm flipV="1">
              <a:off x="3551" y="2838"/>
              <a:ext cx="54" cy="49"/>
            </a:xfrm>
            <a:prstGeom prst="line">
              <a:avLst/>
            </a:prstGeom>
            <a:noFill/>
            <a:ln w="25400">
              <a:solidFill>
                <a:srgbClr val="252525"/>
              </a:solidFill>
              <a:round/>
              <a:headEnd/>
              <a:tailEnd/>
            </a:ln>
          </p:spPr>
          <p:txBody>
            <a:bodyPr>
              <a:prstTxWarp prst="textNoShape">
                <a:avLst/>
              </a:prstTxWarp>
            </a:bodyPr>
            <a:lstStyle/>
            <a:p>
              <a:endParaRPr lang="en-US"/>
            </a:p>
          </p:txBody>
        </p:sp>
        <p:sp>
          <p:nvSpPr>
            <p:cNvPr id="140763" name="Line 475"/>
            <p:cNvSpPr>
              <a:spLocks noChangeShapeType="1"/>
            </p:cNvSpPr>
            <p:nvPr/>
          </p:nvSpPr>
          <p:spPr bwMode="auto">
            <a:xfrm flipV="1">
              <a:off x="3536" y="2838"/>
              <a:ext cx="54" cy="49"/>
            </a:xfrm>
            <a:prstGeom prst="line">
              <a:avLst/>
            </a:prstGeom>
            <a:noFill/>
            <a:ln w="25400">
              <a:solidFill>
                <a:srgbClr val="272727"/>
              </a:solidFill>
              <a:round/>
              <a:headEnd/>
              <a:tailEnd/>
            </a:ln>
          </p:spPr>
          <p:txBody>
            <a:bodyPr>
              <a:prstTxWarp prst="textNoShape">
                <a:avLst/>
              </a:prstTxWarp>
            </a:bodyPr>
            <a:lstStyle/>
            <a:p>
              <a:endParaRPr lang="en-US"/>
            </a:p>
          </p:txBody>
        </p:sp>
        <p:sp>
          <p:nvSpPr>
            <p:cNvPr id="140764" name="Line 476"/>
            <p:cNvSpPr>
              <a:spLocks noChangeShapeType="1"/>
            </p:cNvSpPr>
            <p:nvPr/>
          </p:nvSpPr>
          <p:spPr bwMode="auto">
            <a:xfrm flipV="1">
              <a:off x="3521" y="2838"/>
              <a:ext cx="54" cy="49"/>
            </a:xfrm>
            <a:prstGeom prst="line">
              <a:avLst/>
            </a:prstGeom>
            <a:noFill/>
            <a:ln w="25400">
              <a:solidFill>
                <a:srgbClr val="292929"/>
              </a:solidFill>
              <a:round/>
              <a:headEnd/>
              <a:tailEnd/>
            </a:ln>
          </p:spPr>
          <p:txBody>
            <a:bodyPr>
              <a:prstTxWarp prst="textNoShape">
                <a:avLst/>
              </a:prstTxWarp>
            </a:bodyPr>
            <a:lstStyle/>
            <a:p>
              <a:endParaRPr lang="en-US"/>
            </a:p>
          </p:txBody>
        </p:sp>
        <p:sp>
          <p:nvSpPr>
            <p:cNvPr id="140765" name="Line 477"/>
            <p:cNvSpPr>
              <a:spLocks noChangeShapeType="1"/>
            </p:cNvSpPr>
            <p:nvPr/>
          </p:nvSpPr>
          <p:spPr bwMode="auto">
            <a:xfrm flipV="1">
              <a:off x="3521" y="2838"/>
              <a:ext cx="54" cy="49"/>
            </a:xfrm>
            <a:prstGeom prst="line">
              <a:avLst/>
            </a:prstGeom>
            <a:noFill/>
            <a:ln w="25400">
              <a:solidFill>
                <a:srgbClr val="2B2B2B"/>
              </a:solidFill>
              <a:round/>
              <a:headEnd/>
              <a:tailEnd/>
            </a:ln>
          </p:spPr>
          <p:txBody>
            <a:bodyPr>
              <a:prstTxWarp prst="textNoShape">
                <a:avLst/>
              </a:prstTxWarp>
            </a:bodyPr>
            <a:lstStyle/>
            <a:p>
              <a:endParaRPr lang="en-US"/>
            </a:p>
          </p:txBody>
        </p:sp>
        <p:sp>
          <p:nvSpPr>
            <p:cNvPr id="140766" name="Line 478"/>
            <p:cNvSpPr>
              <a:spLocks noChangeShapeType="1"/>
            </p:cNvSpPr>
            <p:nvPr/>
          </p:nvSpPr>
          <p:spPr bwMode="auto">
            <a:xfrm flipV="1">
              <a:off x="3505" y="2838"/>
              <a:ext cx="54" cy="49"/>
            </a:xfrm>
            <a:prstGeom prst="line">
              <a:avLst/>
            </a:prstGeom>
            <a:noFill/>
            <a:ln w="25400">
              <a:solidFill>
                <a:srgbClr val="2D2D2D"/>
              </a:solidFill>
              <a:round/>
              <a:headEnd/>
              <a:tailEnd/>
            </a:ln>
          </p:spPr>
          <p:txBody>
            <a:bodyPr>
              <a:prstTxWarp prst="textNoShape">
                <a:avLst/>
              </a:prstTxWarp>
            </a:bodyPr>
            <a:lstStyle/>
            <a:p>
              <a:endParaRPr lang="en-US"/>
            </a:p>
          </p:txBody>
        </p:sp>
        <p:sp>
          <p:nvSpPr>
            <p:cNvPr id="140767" name="Line 479"/>
            <p:cNvSpPr>
              <a:spLocks noChangeShapeType="1"/>
            </p:cNvSpPr>
            <p:nvPr/>
          </p:nvSpPr>
          <p:spPr bwMode="auto">
            <a:xfrm flipV="1">
              <a:off x="3489" y="2838"/>
              <a:ext cx="54" cy="49"/>
            </a:xfrm>
            <a:prstGeom prst="line">
              <a:avLst/>
            </a:prstGeom>
            <a:noFill/>
            <a:ln w="25400">
              <a:solidFill>
                <a:srgbClr val="2F2F2F"/>
              </a:solidFill>
              <a:round/>
              <a:headEnd/>
              <a:tailEnd/>
            </a:ln>
          </p:spPr>
          <p:txBody>
            <a:bodyPr>
              <a:prstTxWarp prst="textNoShape">
                <a:avLst/>
              </a:prstTxWarp>
            </a:bodyPr>
            <a:lstStyle/>
            <a:p>
              <a:endParaRPr lang="en-US"/>
            </a:p>
          </p:txBody>
        </p:sp>
        <p:sp>
          <p:nvSpPr>
            <p:cNvPr id="140768" name="Line 480"/>
            <p:cNvSpPr>
              <a:spLocks noChangeShapeType="1"/>
            </p:cNvSpPr>
            <p:nvPr/>
          </p:nvSpPr>
          <p:spPr bwMode="auto">
            <a:xfrm flipV="1">
              <a:off x="3481" y="2838"/>
              <a:ext cx="54" cy="49"/>
            </a:xfrm>
            <a:prstGeom prst="line">
              <a:avLst/>
            </a:prstGeom>
            <a:noFill/>
            <a:ln w="25400">
              <a:solidFill>
                <a:srgbClr val="313131"/>
              </a:solidFill>
              <a:round/>
              <a:headEnd/>
              <a:tailEnd/>
            </a:ln>
          </p:spPr>
          <p:txBody>
            <a:bodyPr>
              <a:prstTxWarp prst="textNoShape">
                <a:avLst/>
              </a:prstTxWarp>
            </a:bodyPr>
            <a:lstStyle/>
            <a:p>
              <a:endParaRPr lang="en-US"/>
            </a:p>
          </p:txBody>
        </p:sp>
        <p:sp>
          <p:nvSpPr>
            <p:cNvPr id="140769" name="Line 481"/>
            <p:cNvSpPr>
              <a:spLocks noChangeShapeType="1"/>
            </p:cNvSpPr>
            <p:nvPr/>
          </p:nvSpPr>
          <p:spPr bwMode="auto">
            <a:xfrm flipV="1">
              <a:off x="3474" y="2838"/>
              <a:ext cx="54" cy="49"/>
            </a:xfrm>
            <a:prstGeom prst="line">
              <a:avLst/>
            </a:prstGeom>
            <a:noFill/>
            <a:ln w="25400">
              <a:solidFill>
                <a:srgbClr val="333333"/>
              </a:solidFill>
              <a:round/>
              <a:headEnd/>
              <a:tailEnd/>
            </a:ln>
          </p:spPr>
          <p:txBody>
            <a:bodyPr>
              <a:prstTxWarp prst="textNoShape">
                <a:avLst/>
              </a:prstTxWarp>
            </a:bodyPr>
            <a:lstStyle/>
            <a:p>
              <a:endParaRPr lang="en-US"/>
            </a:p>
          </p:txBody>
        </p:sp>
        <p:sp>
          <p:nvSpPr>
            <p:cNvPr id="140770" name="Line 482"/>
            <p:cNvSpPr>
              <a:spLocks noChangeShapeType="1"/>
            </p:cNvSpPr>
            <p:nvPr/>
          </p:nvSpPr>
          <p:spPr bwMode="auto">
            <a:xfrm flipV="1">
              <a:off x="3458" y="2838"/>
              <a:ext cx="54" cy="49"/>
            </a:xfrm>
            <a:prstGeom prst="line">
              <a:avLst/>
            </a:prstGeom>
            <a:noFill/>
            <a:ln w="25400">
              <a:solidFill>
                <a:srgbClr val="353535"/>
              </a:solidFill>
              <a:round/>
              <a:headEnd/>
              <a:tailEnd/>
            </a:ln>
          </p:spPr>
          <p:txBody>
            <a:bodyPr>
              <a:prstTxWarp prst="textNoShape">
                <a:avLst/>
              </a:prstTxWarp>
            </a:bodyPr>
            <a:lstStyle/>
            <a:p>
              <a:endParaRPr lang="en-US"/>
            </a:p>
          </p:txBody>
        </p:sp>
        <p:sp>
          <p:nvSpPr>
            <p:cNvPr id="140771" name="Line 483"/>
            <p:cNvSpPr>
              <a:spLocks noChangeShapeType="1"/>
            </p:cNvSpPr>
            <p:nvPr/>
          </p:nvSpPr>
          <p:spPr bwMode="auto">
            <a:xfrm flipV="1">
              <a:off x="3443" y="2838"/>
              <a:ext cx="54" cy="49"/>
            </a:xfrm>
            <a:prstGeom prst="line">
              <a:avLst/>
            </a:prstGeom>
            <a:noFill/>
            <a:ln w="25400">
              <a:solidFill>
                <a:srgbClr val="373737"/>
              </a:solidFill>
              <a:round/>
              <a:headEnd/>
              <a:tailEnd/>
            </a:ln>
          </p:spPr>
          <p:txBody>
            <a:bodyPr>
              <a:prstTxWarp prst="textNoShape">
                <a:avLst/>
              </a:prstTxWarp>
            </a:bodyPr>
            <a:lstStyle/>
            <a:p>
              <a:endParaRPr lang="en-US"/>
            </a:p>
          </p:txBody>
        </p:sp>
        <p:sp>
          <p:nvSpPr>
            <p:cNvPr id="140772" name="Line 484"/>
            <p:cNvSpPr>
              <a:spLocks noChangeShapeType="1"/>
            </p:cNvSpPr>
            <p:nvPr/>
          </p:nvSpPr>
          <p:spPr bwMode="auto">
            <a:xfrm flipV="1">
              <a:off x="3443" y="2838"/>
              <a:ext cx="54" cy="49"/>
            </a:xfrm>
            <a:prstGeom prst="line">
              <a:avLst/>
            </a:prstGeom>
            <a:noFill/>
            <a:ln w="25400">
              <a:solidFill>
                <a:srgbClr val="393939"/>
              </a:solidFill>
              <a:round/>
              <a:headEnd/>
              <a:tailEnd/>
            </a:ln>
          </p:spPr>
          <p:txBody>
            <a:bodyPr>
              <a:prstTxWarp prst="textNoShape">
                <a:avLst/>
              </a:prstTxWarp>
            </a:bodyPr>
            <a:lstStyle/>
            <a:p>
              <a:endParaRPr lang="en-US"/>
            </a:p>
          </p:txBody>
        </p:sp>
        <p:sp>
          <p:nvSpPr>
            <p:cNvPr id="140773" name="Line 485"/>
            <p:cNvSpPr>
              <a:spLocks noChangeShapeType="1"/>
            </p:cNvSpPr>
            <p:nvPr/>
          </p:nvSpPr>
          <p:spPr bwMode="auto">
            <a:xfrm flipV="1">
              <a:off x="3427" y="2838"/>
              <a:ext cx="54" cy="49"/>
            </a:xfrm>
            <a:prstGeom prst="line">
              <a:avLst/>
            </a:prstGeom>
            <a:noFill/>
            <a:ln w="25400">
              <a:solidFill>
                <a:srgbClr val="3B3B3B"/>
              </a:solidFill>
              <a:round/>
              <a:headEnd/>
              <a:tailEnd/>
            </a:ln>
          </p:spPr>
          <p:txBody>
            <a:bodyPr>
              <a:prstTxWarp prst="textNoShape">
                <a:avLst/>
              </a:prstTxWarp>
            </a:bodyPr>
            <a:lstStyle/>
            <a:p>
              <a:endParaRPr lang="en-US"/>
            </a:p>
          </p:txBody>
        </p:sp>
        <p:sp>
          <p:nvSpPr>
            <p:cNvPr id="140774" name="Line 486"/>
            <p:cNvSpPr>
              <a:spLocks noChangeShapeType="1"/>
            </p:cNvSpPr>
            <p:nvPr/>
          </p:nvSpPr>
          <p:spPr bwMode="auto">
            <a:xfrm flipV="1">
              <a:off x="3412" y="2838"/>
              <a:ext cx="54" cy="49"/>
            </a:xfrm>
            <a:prstGeom prst="line">
              <a:avLst/>
            </a:prstGeom>
            <a:noFill/>
            <a:ln w="25400">
              <a:solidFill>
                <a:srgbClr val="3D3D3D"/>
              </a:solidFill>
              <a:round/>
              <a:headEnd/>
              <a:tailEnd/>
            </a:ln>
          </p:spPr>
          <p:txBody>
            <a:bodyPr>
              <a:prstTxWarp prst="textNoShape">
                <a:avLst/>
              </a:prstTxWarp>
            </a:bodyPr>
            <a:lstStyle/>
            <a:p>
              <a:endParaRPr lang="en-US"/>
            </a:p>
          </p:txBody>
        </p:sp>
        <p:sp>
          <p:nvSpPr>
            <p:cNvPr id="140775" name="Line 487"/>
            <p:cNvSpPr>
              <a:spLocks noChangeShapeType="1"/>
            </p:cNvSpPr>
            <p:nvPr/>
          </p:nvSpPr>
          <p:spPr bwMode="auto">
            <a:xfrm flipV="1">
              <a:off x="3404" y="2838"/>
              <a:ext cx="54" cy="49"/>
            </a:xfrm>
            <a:prstGeom prst="line">
              <a:avLst/>
            </a:prstGeom>
            <a:noFill/>
            <a:ln w="25400">
              <a:solidFill>
                <a:srgbClr val="3F3F3F"/>
              </a:solidFill>
              <a:round/>
              <a:headEnd/>
              <a:tailEnd/>
            </a:ln>
          </p:spPr>
          <p:txBody>
            <a:bodyPr>
              <a:prstTxWarp prst="textNoShape">
                <a:avLst/>
              </a:prstTxWarp>
            </a:bodyPr>
            <a:lstStyle/>
            <a:p>
              <a:endParaRPr lang="en-US"/>
            </a:p>
          </p:txBody>
        </p:sp>
        <p:sp>
          <p:nvSpPr>
            <p:cNvPr id="140776" name="Line 488"/>
            <p:cNvSpPr>
              <a:spLocks noChangeShapeType="1"/>
            </p:cNvSpPr>
            <p:nvPr/>
          </p:nvSpPr>
          <p:spPr bwMode="auto">
            <a:xfrm flipV="1">
              <a:off x="3396" y="2838"/>
              <a:ext cx="54" cy="49"/>
            </a:xfrm>
            <a:prstGeom prst="line">
              <a:avLst/>
            </a:prstGeom>
            <a:noFill/>
            <a:ln w="25400">
              <a:solidFill>
                <a:srgbClr val="424242"/>
              </a:solidFill>
              <a:round/>
              <a:headEnd/>
              <a:tailEnd/>
            </a:ln>
          </p:spPr>
          <p:txBody>
            <a:bodyPr>
              <a:prstTxWarp prst="textNoShape">
                <a:avLst/>
              </a:prstTxWarp>
            </a:bodyPr>
            <a:lstStyle/>
            <a:p>
              <a:endParaRPr lang="en-US"/>
            </a:p>
          </p:txBody>
        </p:sp>
        <p:sp>
          <p:nvSpPr>
            <p:cNvPr id="140777" name="Line 489"/>
            <p:cNvSpPr>
              <a:spLocks noChangeShapeType="1"/>
            </p:cNvSpPr>
            <p:nvPr/>
          </p:nvSpPr>
          <p:spPr bwMode="auto">
            <a:xfrm flipV="1">
              <a:off x="3380" y="2838"/>
              <a:ext cx="54" cy="49"/>
            </a:xfrm>
            <a:prstGeom prst="line">
              <a:avLst/>
            </a:prstGeom>
            <a:noFill/>
            <a:ln w="25400">
              <a:solidFill>
                <a:srgbClr val="444444"/>
              </a:solidFill>
              <a:round/>
              <a:headEnd/>
              <a:tailEnd/>
            </a:ln>
          </p:spPr>
          <p:txBody>
            <a:bodyPr>
              <a:prstTxWarp prst="textNoShape">
                <a:avLst/>
              </a:prstTxWarp>
            </a:bodyPr>
            <a:lstStyle/>
            <a:p>
              <a:endParaRPr lang="en-US"/>
            </a:p>
          </p:txBody>
        </p:sp>
        <p:sp>
          <p:nvSpPr>
            <p:cNvPr id="140778" name="Line 490"/>
            <p:cNvSpPr>
              <a:spLocks noChangeShapeType="1"/>
            </p:cNvSpPr>
            <p:nvPr/>
          </p:nvSpPr>
          <p:spPr bwMode="auto">
            <a:xfrm flipV="1">
              <a:off x="3373" y="2838"/>
              <a:ext cx="54" cy="49"/>
            </a:xfrm>
            <a:prstGeom prst="line">
              <a:avLst/>
            </a:prstGeom>
            <a:noFill/>
            <a:ln w="25400">
              <a:solidFill>
                <a:srgbClr val="464646"/>
              </a:solidFill>
              <a:round/>
              <a:headEnd/>
              <a:tailEnd/>
            </a:ln>
          </p:spPr>
          <p:txBody>
            <a:bodyPr>
              <a:prstTxWarp prst="textNoShape">
                <a:avLst/>
              </a:prstTxWarp>
            </a:bodyPr>
            <a:lstStyle/>
            <a:p>
              <a:endParaRPr lang="en-US"/>
            </a:p>
          </p:txBody>
        </p:sp>
        <p:sp>
          <p:nvSpPr>
            <p:cNvPr id="140779" name="Line 491"/>
            <p:cNvSpPr>
              <a:spLocks noChangeShapeType="1"/>
            </p:cNvSpPr>
            <p:nvPr/>
          </p:nvSpPr>
          <p:spPr bwMode="auto">
            <a:xfrm flipV="1">
              <a:off x="3365" y="2838"/>
              <a:ext cx="54" cy="49"/>
            </a:xfrm>
            <a:prstGeom prst="line">
              <a:avLst/>
            </a:prstGeom>
            <a:noFill/>
            <a:ln w="25400">
              <a:solidFill>
                <a:srgbClr val="484848"/>
              </a:solidFill>
              <a:round/>
              <a:headEnd/>
              <a:tailEnd/>
            </a:ln>
          </p:spPr>
          <p:txBody>
            <a:bodyPr>
              <a:prstTxWarp prst="textNoShape">
                <a:avLst/>
              </a:prstTxWarp>
            </a:bodyPr>
            <a:lstStyle/>
            <a:p>
              <a:endParaRPr lang="en-US"/>
            </a:p>
          </p:txBody>
        </p:sp>
        <p:sp>
          <p:nvSpPr>
            <p:cNvPr id="140780" name="Line 492"/>
            <p:cNvSpPr>
              <a:spLocks noChangeShapeType="1"/>
            </p:cNvSpPr>
            <p:nvPr/>
          </p:nvSpPr>
          <p:spPr bwMode="auto">
            <a:xfrm flipV="1">
              <a:off x="3349" y="2838"/>
              <a:ext cx="54" cy="49"/>
            </a:xfrm>
            <a:prstGeom prst="line">
              <a:avLst/>
            </a:prstGeom>
            <a:noFill/>
            <a:ln w="25400">
              <a:solidFill>
                <a:srgbClr val="4A4A4A"/>
              </a:solidFill>
              <a:round/>
              <a:headEnd/>
              <a:tailEnd/>
            </a:ln>
          </p:spPr>
          <p:txBody>
            <a:bodyPr>
              <a:prstTxWarp prst="textNoShape">
                <a:avLst/>
              </a:prstTxWarp>
            </a:bodyPr>
            <a:lstStyle/>
            <a:p>
              <a:endParaRPr lang="en-US"/>
            </a:p>
          </p:txBody>
        </p:sp>
        <p:sp>
          <p:nvSpPr>
            <p:cNvPr id="140781" name="Line 493"/>
            <p:cNvSpPr>
              <a:spLocks noChangeShapeType="1"/>
            </p:cNvSpPr>
            <p:nvPr/>
          </p:nvSpPr>
          <p:spPr bwMode="auto">
            <a:xfrm flipV="1">
              <a:off x="3334" y="2838"/>
              <a:ext cx="54" cy="49"/>
            </a:xfrm>
            <a:prstGeom prst="line">
              <a:avLst/>
            </a:prstGeom>
            <a:noFill/>
            <a:ln w="25400">
              <a:solidFill>
                <a:srgbClr val="4C4C4C"/>
              </a:solidFill>
              <a:round/>
              <a:headEnd/>
              <a:tailEnd/>
            </a:ln>
          </p:spPr>
          <p:txBody>
            <a:bodyPr>
              <a:prstTxWarp prst="textNoShape">
                <a:avLst/>
              </a:prstTxWarp>
            </a:bodyPr>
            <a:lstStyle/>
            <a:p>
              <a:endParaRPr lang="en-US"/>
            </a:p>
          </p:txBody>
        </p:sp>
        <p:sp>
          <p:nvSpPr>
            <p:cNvPr id="140782" name="Line 494"/>
            <p:cNvSpPr>
              <a:spLocks noChangeShapeType="1"/>
            </p:cNvSpPr>
            <p:nvPr/>
          </p:nvSpPr>
          <p:spPr bwMode="auto">
            <a:xfrm flipV="1">
              <a:off x="3326" y="2838"/>
              <a:ext cx="54" cy="49"/>
            </a:xfrm>
            <a:prstGeom prst="line">
              <a:avLst/>
            </a:prstGeom>
            <a:noFill/>
            <a:ln w="25400">
              <a:solidFill>
                <a:srgbClr val="4E4E4E"/>
              </a:solidFill>
              <a:round/>
              <a:headEnd/>
              <a:tailEnd/>
            </a:ln>
          </p:spPr>
          <p:txBody>
            <a:bodyPr>
              <a:prstTxWarp prst="textNoShape">
                <a:avLst/>
              </a:prstTxWarp>
            </a:bodyPr>
            <a:lstStyle/>
            <a:p>
              <a:endParaRPr lang="en-US"/>
            </a:p>
          </p:txBody>
        </p:sp>
        <p:sp>
          <p:nvSpPr>
            <p:cNvPr id="140783" name="Line 495"/>
            <p:cNvSpPr>
              <a:spLocks noChangeShapeType="1"/>
            </p:cNvSpPr>
            <p:nvPr/>
          </p:nvSpPr>
          <p:spPr bwMode="auto">
            <a:xfrm flipV="1">
              <a:off x="3318" y="2838"/>
              <a:ext cx="54" cy="49"/>
            </a:xfrm>
            <a:prstGeom prst="line">
              <a:avLst/>
            </a:prstGeom>
            <a:noFill/>
            <a:ln w="25400">
              <a:solidFill>
                <a:srgbClr val="505050"/>
              </a:solidFill>
              <a:round/>
              <a:headEnd/>
              <a:tailEnd/>
            </a:ln>
          </p:spPr>
          <p:txBody>
            <a:bodyPr>
              <a:prstTxWarp prst="textNoShape">
                <a:avLst/>
              </a:prstTxWarp>
            </a:bodyPr>
            <a:lstStyle/>
            <a:p>
              <a:endParaRPr lang="en-US"/>
            </a:p>
          </p:txBody>
        </p:sp>
        <p:sp>
          <p:nvSpPr>
            <p:cNvPr id="140784" name="Line 496"/>
            <p:cNvSpPr>
              <a:spLocks noChangeShapeType="1"/>
            </p:cNvSpPr>
            <p:nvPr/>
          </p:nvSpPr>
          <p:spPr bwMode="auto">
            <a:xfrm flipV="1">
              <a:off x="3302" y="2838"/>
              <a:ext cx="54" cy="49"/>
            </a:xfrm>
            <a:prstGeom prst="line">
              <a:avLst/>
            </a:prstGeom>
            <a:noFill/>
            <a:ln w="25400">
              <a:solidFill>
                <a:srgbClr val="525252"/>
              </a:solidFill>
              <a:round/>
              <a:headEnd/>
              <a:tailEnd/>
            </a:ln>
          </p:spPr>
          <p:txBody>
            <a:bodyPr>
              <a:prstTxWarp prst="textNoShape">
                <a:avLst/>
              </a:prstTxWarp>
            </a:bodyPr>
            <a:lstStyle/>
            <a:p>
              <a:endParaRPr lang="en-US"/>
            </a:p>
          </p:txBody>
        </p:sp>
        <p:sp>
          <p:nvSpPr>
            <p:cNvPr id="140785" name="Line 497"/>
            <p:cNvSpPr>
              <a:spLocks noChangeShapeType="1"/>
            </p:cNvSpPr>
            <p:nvPr/>
          </p:nvSpPr>
          <p:spPr bwMode="auto">
            <a:xfrm flipV="1">
              <a:off x="3295" y="2838"/>
              <a:ext cx="54" cy="49"/>
            </a:xfrm>
            <a:prstGeom prst="line">
              <a:avLst/>
            </a:prstGeom>
            <a:noFill/>
            <a:ln w="25400">
              <a:solidFill>
                <a:srgbClr val="545454"/>
              </a:solidFill>
              <a:round/>
              <a:headEnd/>
              <a:tailEnd/>
            </a:ln>
          </p:spPr>
          <p:txBody>
            <a:bodyPr>
              <a:prstTxWarp prst="textNoShape">
                <a:avLst/>
              </a:prstTxWarp>
            </a:bodyPr>
            <a:lstStyle/>
            <a:p>
              <a:endParaRPr lang="en-US"/>
            </a:p>
          </p:txBody>
        </p:sp>
        <p:sp>
          <p:nvSpPr>
            <p:cNvPr id="140786" name="Line 498"/>
            <p:cNvSpPr>
              <a:spLocks noChangeShapeType="1"/>
            </p:cNvSpPr>
            <p:nvPr/>
          </p:nvSpPr>
          <p:spPr bwMode="auto">
            <a:xfrm flipV="1">
              <a:off x="3287" y="2838"/>
              <a:ext cx="54" cy="49"/>
            </a:xfrm>
            <a:prstGeom prst="line">
              <a:avLst/>
            </a:prstGeom>
            <a:noFill/>
            <a:ln w="25400">
              <a:solidFill>
                <a:srgbClr val="565656"/>
              </a:solidFill>
              <a:round/>
              <a:headEnd/>
              <a:tailEnd/>
            </a:ln>
          </p:spPr>
          <p:txBody>
            <a:bodyPr>
              <a:prstTxWarp prst="textNoShape">
                <a:avLst/>
              </a:prstTxWarp>
            </a:bodyPr>
            <a:lstStyle/>
            <a:p>
              <a:endParaRPr lang="en-US"/>
            </a:p>
          </p:txBody>
        </p:sp>
        <p:sp>
          <p:nvSpPr>
            <p:cNvPr id="140787" name="Line 499"/>
            <p:cNvSpPr>
              <a:spLocks noChangeShapeType="1"/>
            </p:cNvSpPr>
            <p:nvPr/>
          </p:nvSpPr>
          <p:spPr bwMode="auto">
            <a:xfrm flipV="1">
              <a:off x="3272" y="2838"/>
              <a:ext cx="54" cy="49"/>
            </a:xfrm>
            <a:prstGeom prst="line">
              <a:avLst/>
            </a:prstGeom>
            <a:noFill/>
            <a:ln w="25400">
              <a:solidFill>
                <a:srgbClr val="585858"/>
              </a:solidFill>
              <a:round/>
              <a:headEnd/>
              <a:tailEnd/>
            </a:ln>
          </p:spPr>
          <p:txBody>
            <a:bodyPr>
              <a:prstTxWarp prst="textNoShape">
                <a:avLst/>
              </a:prstTxWarp>
            </a:bodyPr>
            <a:lstStyle/>
            <a:p>
              <a:endParaRPr lang="en-US"/>
            </a:p>
          </p:txBody>
        </p:sp>
        <p:sp>
          <p:nvSpPr>
            <p:cNvPr id="140788" name="Line 500"/>
            <p:cNvSpPr>
              <a:spLocks noChangeShapeType="1"/>
            </p:cNvSpPr>
            <p:nvPr/>
          </p:nvSpPr>
          <p:spPr bwMode="auto">
            <a:xfrm flipV="1">
              <a:off x="3264" y="2838"/>
              <a:ext cx="54" cy="49"/>
            </a:xfrm>
            <a:prstGeom prst="line">
              <a:avLst/>
            </a:prstGeom>
            <a:noFill/>
            <a:ln w="25400">
              <a:solidFill>
                <a:srgbClr val="5A5A5A"/>
              </a:solidFill>
              <a:round/>
              <a:headEnd/>
              <a:tailEnd/>
            </a:ln>
          </p:spPr>
          <p:txBody>
            <a:bodyPr>
              <a:prstTxWarp prst="textNoShape">
                <a:avLst/>
              </a:prstTxWarp>
            </a:bodyPr>
            <a:lstStyle/>
            <a:p>
              <a:endParaRPr lang="en-US"/>
            </a:p>
          </p:txBody>
        </p:sp>
        <p:sp>
          <p:nvSpPr>
            <p:cNvPr id="140789" name="Line 501"/>
            <p:cNvSpPr>
              <a:spLocks noChangeShapeType="1"/>
            </p:cNvSpPr>
            <p:nvPr/>
          </p:nvSpPr>
          <p:spPr bwMode="auto">
            <a:xfrm flipV="1">
              <a:off x="3248" y="2838"/>
              <a:ext cx="54" cy="49"/>
            </a:xfrm>
            <a:prstGeom prst="line">
              <a:avLst/>
            </a:prstGeom>
            <a:noFill/>
            <a:ln w="25400">
              <a:solidFill>
                <a:srgbClr val="5C5C5C"/>
              </a:solidFill>
              <a:round/>
              <a:headEnd/>
              <a:tailEnd/>
            </a:ln>
          </p:spPr>
          <p:txBody>
            <a:bodyPr>
              <a:prstTxWarp prst="textNoShape">
                <a:avLst/>
              </a:prstTxWarp>
            </a:bodyPr>
            <a:lstStyle/>
            <a:p>
              <a:endParaRPr lang="en-US"/>
            </a:p>
          </p:txBody>
        </p:sp>
        <p:sp>
          <p:nvSpPr>
            <p:cNvPr id="140790" name="Line 502"/>
            <p:cNvSpPr>
              <a:spLocks noChangeShapeType="1"/>
            </p:cNvSpPr>
            <p:nvPr/>
          </p:nvSpPr>
          <p:spPr bwMode="auto">
            <a:xfrm flipV="1">
              <a:off x="3240" y="2838"/>
              <a:ext cx="54" cy="49"/>
            </a:xfrm>
            <a:prstGeom prst="line">
              <a:avLst/>
            </a:prstGeom>
            <a:noFill/>
            <a:ln w="25400">
              <a:solidFill>
                <a:srgbClr val="5E5E5E"/>
              </a:solidFill>
              <a:round/>
              <a:headEnd/>
              <a:tailEnd/>
            </a:ln>
          </p:spPr>
          <p:txBody>
            <a:bodyPr>
              <a:prstTxWarp prst="textNoShape">
                <a:avLst/>
              </a:prstTxWarp>
            </a:bodyPr>
            <a:lstStyle/>
            <a:p>
              <a:endParaRPr lang="en-US"/>
            </a:p>
          </p:txBody>
        </p:sp>
        <p:sp>
          <p:nvSpPr>
            <p:cNvPr id="140791" name="Line 503"/>
            <p:cNvSpPr>
              <a:spLocks noChangeShapeType="1"/>
            </p:cNvSpPr>
            <p:nvPr/>
          </p:nvSpPr>
          <p:spPr bwMode="auto">
            <a:xfrm flipV="1">
              <a:off x="3224" y="2838"/>
              <a:ext cx="54" cy="49"/>
            </a:xfrm>
            <a:prstGeom prst="line">
              <a:avLst/>
            </a:prstGeom>
            <a:noFill/>
            <a:ln w="25400">
              <a:solidFill>
                <a:srgbClr val="616161"/>
              </a:solidFill>
              <a:round/>
              <a:headEnd/>
              <a:tailEnd/>
            </a:ln>
          </p:spPr>
          <p:txBody>
            <a:bodyPr>
              <a:prstTxWarp prst="textNoShape">
                <a:avLst/>
              </a:prstTxWarp>
            </a:bodyPr>
            <a:lstStyle/>
            <a:p>
              <a:endParaRPr lang="en-US"/>
            </a:p>
          </p:txBody>
        </p:sp>
        <p:sp>
          <p:nvSpPr>
            <p:cNvPr id="140792" name="Line 504"/>
            <p:cNvSpPr>
              <a:spLocks noChangeShapeType="1"/>
            </p:cNvSpPr>
            <p:nvPr/>
          </p:nvSpPr>
          <p:spPr bwMode="auto">
            <a:xfrm flipV="1">
              <a:off x="3217" y="2838"/>
              <a:ext cx="54" cy="49"/>
            </a:xfrm>
            <a:prstGeom prst="line">
              <a:avLst/>
            </a:prstGeom>
            <a:noFill/>
            <a:ln w="25400">
              <a:solidFill>
                <a:srgbClr val="636363"/>
              </a:solidFill>
              <a:round/>
              <a:headEnd/>
              <a:tailEnd/>
            </a:ln>
          </p:spPr>
          <p:txBody>
            <a:bodyPr>
              <a:prstTxWarp prst="textNoShape">
                <a:avLst/>
              </a:prstTxWarp>
            </a:bodyPr>
            <a:lstStyle/>
            <a:p>
              <a:endParaRPr lang="en-US"/>
            </a:p>
          </p:txBody>
        </p:sp>
        <p:sp>
          <p:nvSpPr>
            <p:cNvPr id="140793" name="Line 505"/>
            <p:cNvSpPr>
              <a:spLocks noChangeShapeType="1"/>
            </p:cNvSpPr>
            <p:nvPr/>
          </p:nvSpPr>
          <p:spPr bwMode="auto">
            <a:xfrm flipV="1">
              <a:off x="3208" y="2838"/>
              <a:ext cx="54" cy="49"/>
            </a:xfrm>
            <a:prstGeom prst="line">
              <a:avLst/>
            </a:prstGeom>
            <a:noFill/>
            <a:ln w="25400">
              <a:solidFill>
                <a:srgbClr val="656565"/>
              </a:solidFill>
              <a:round/>
              <a:headEnd/>
              <a:tailEnd/>
            </a:ln>
          </p:spPr>
          <p:txBody>
            <a:bodyPr>
              <a:prstTxWarp prst="textNoShape">
                <a:avLst/>
              </a:prstTxWarp>
            </a:bodyPr>
            <a:lstStyle/>
            <a:p>
              <a:endParaRPr lang="en-US"/>
            </a:p>
          </p:txBody>
        </p:sp>
        <p:sp>
          <p:nvSpPr>
            <p:cNvPr id="140794" name="Line 506"/>
            <p:cNvSpPr>
              <a:spLocks noChangeShapeType="1"/>
            </p:cNvSpPr>
            <p:nvPr/>
          </p:nvSpPr>
          <p:spPr bwMode="auto">
            <a:xfrm flipV="1">
              <a:off x="3192" y="2838"/>
              <a:ext cx="54" cy="49"/>
            </a:xfrm>
            <a:prstGeom prst="line">
              <a:avLst/>
            </a:prstGeom>
            <a:noFill/>
            <a:ln w="25400">
              <a:solidFill>
                <a:srgbClr val="676767"/>
              </a:solidFill>
              <a:round/>
              <a:headEnd/>
              <a:tailEnd/>
            </a:ln>
          </p:spPr>
          <p:txBody>
            <a:bodyPr>
              <a:prstTxWarp prst="textNoShape">
                <a:avLst/>
              </a:prstTxWarp>
            </a:bodyPr>
            <a:lstStyle/>
            <a:p>
              <a:endParaRPr lang="en-US"/>
            </a:p>
          </p:txBody>
        </p:sp>
        <p:sp>
          <p:nvSpPr>
            <p:cNvPr id="140795" name="Line 507"/>
            <p:cNvSpPr>
              <a:spLocks noChangeShapeType="1"/>
            </p:cNvSpPr>
            <p:nvPr/>
          </p:nvSpPr>
          <p:spPr bwMode="auto">
            <a:xfrm flipV="1">
              <a:off x="3184" y="2838"/>
              <a:ext cx="54" cy="49"/>
            </a:xfrm>
            <a:prstGeom prst="line">
              <a:avLst/>
            </a:prstGeom>
            <a:noFill/>
            <a:ln w="25400">
              <a:solidFill>
                <a:srgbClr val="696969"/>
              </a:solidFill>
              <a:round/>
              <a:headEnd/>
              <a:tailEnd/>
            </a:ln>
          </p:spPr>
          <p:txBody>
            <a:bodyPr>
              <a:prstTxWarp prst="textNoShape">
                <a:avLst/>
              </a:prstTxWarp>
            </a:bodyPr>
            <a:lstStyle/>
            <a:p>
              <a:endParaRPr lang="en-US"/>
            </a:p>
          </p:txBody>
        </p:sp>
        <p:sp>
          <p:nvSpPr>
            <p:cNvPr id="140796" name="Line 508"/>
            <p:cNvSpPr>
              <a:spLocks noChangeShapeType="1"/>
            </p:cNvSpPr>
            <p:nvPr/>
          </p:nvSpPr>
          <p:spPr bwMode="auto">
            <a:xfrm flipV="1">
              <a:off x="3169" y="2838"/>
              <a:ext cx="54" cy="49"/>
            </a:xfrm>
            <a:prstGeom prst="line">
              <a:avLst/>
            </a:prstGeom>
            <a:noFill/>
            <a:ln w="25400">
              <a:solidFill>
                <a:srgbClr val="6B6B6B"/>
              </a:solidFill>
              <a:round/>
              <a:headEnd/>
              <a:tailEnd/>
            </a:ln>
          </p:spPr>
          <p:txBody>
            <a:bodyPr>
              <a:prstTxWarp prst="textNoShape">
                <a:avLst/>
              </a:prstTxWarp>
            </a:bodyPr>
            <a:lstStyle/>
            <a:p>
              <a:endParaRPr lang="en-US"/>
            </a:p>
          </p:txBody>
        </p:sp>
        <p:sp>
          <p:nvSpPr>
            <p:cNvPr id="140797" name="Line 509"/>
            <p:cNvSpPr>
              <a:spLocks noChangeShapeType="1"/>
            </p:cNvSpPr>
            <p:nvPr/>
          </p:nvSpPr>
          <p:spPr bwMode="auto">
            <a:xfrm flipV="1">
              <a:off x="3161" y="2838"/>
              <a:ext cx="54" cy="49"/>
            </a:xfrm>
            <a:prstGeom prst="line">
              <a:avLst/>
            </a:prstGeom>
            <a:noFill/>
            <a:ln w="25400">
              <a:solidFill>
                <a:srgbClr val="6D6D6D"/>
              </a:solidFill>
              <a:round/>
              <a:headEnd/>
              <a:tailEnd/>
            </a:ln>
          </p:spPr>
          <p:txBody>
            <a:bodyPr>
              <a:prstTxWarp prst="textNoShape">
                <a:avLst/>
              </a:prstTxWarp>
            </a:bodyPr>
            <a:lstStyle/>
            <a:p>
              <a:endParaRPr lang="en-US"/>
            </a:p>
          </p:txBody>
        </p:sp>
        <p:sp>
          <p:nvSpPr>
            <p:cNvPr id="140798" name="Line 510"/>
            <p:cNvSpPr>
              <a:spLocks noChangeShapeType="1"/>
            </p:cNvSpPr>
            <p:nvPr/>
          </p:nvSpPr>
          <p:spPr bwMode="auto">
            <a:xfrm flipV="1">
              <a:off x="3145" y="2838"/>
              <a:ext cx="54" cy="49"/>
            </a:xfrm>
            <a:prstGeom prst="line">
              <a:avLst/>
            </a:prstGeom>
            <a:noFill/>
            <a:ln w="25400">
              <a:solidFill>
                <a:srgbClr val="6F6F6F"/>
              </a:solidFill>
              <a:round/>
              <a:headEnd/>
              <a:tailEnd/>
            </a:ln>
          </p:spPr>
          <p:txBody>
            <a:bodyPr>
              <a:prstTxWarp prst="textNoShape">
                <a:avLst/>
              </a:prstTxWarp>
            </a:bodyPr>
            <a:lstStyle/>
            <a:p>
              <a:endParaRPr lang="en-US"/>
            </a:p>
          </p:txBody>
        </p:sp>
        <p:sp>
          <p:nvSpPr>
            <p:cNvPr id="140799" name="Line 511"/>
            <p:cNvSpPr>
              <a:spLocks noChangeShapeType="1"/>
            </p:cNvSpPr>
            <p:nvPr/>
          </p:nvSpPr>
          <p:spPr bwMode="auto">
            <a:xfrm flipV="1">
              <a:off x="3137" y="2838"/>
              <a:ext cx="54" cy="49"/>
            </a:xfrm>
            <a:prstGeom prst="line">
              <a:avLst/>
            </a:prstGeom>
            <a:noFill/>
            <a:ln w="25400">
              <a:solidFill>
                <a:srgbClr val="717171"/>
              </a:solidFill>
              <a:round/>
              <a:headEnd/>
              <a:tailEnd/>
            </a:ln>
          </p:spPr>
          <p:txBody>
            <a:bodyPr>
              <a:prstTxWarp prst="textNoShape">
                <a:avLst/>
              </a:prstTxWarp>
            </a:bodyPr>
            <a:lstStyle/>
            <a:p>
              <a:endParaRPr lang="en-US"/>
            </a:p>
          </p:txBody>
        </p:sp>
        <p:sp>
          <p:nvSpPr>
            <p:cNvPr id="140800" name="Line 512"/>
            <p:cNvSpPr>
              <a:spLocks noChangeShapeType="1"/>
            </p:cNvSpPr>
            <p:nvPr/>
          </p:nvSpPr>
          <p:spPr bwMode="auto">
            <a:xfrm flipV="1">
              <a:off x="3130" y="2838"/>
              <a:ext cx="54" cy="49"/>
            </a:xfrm>
            <a:prstGeom prst="line">
              <a:avLst/>
            </a:prstGeom>
            <a:noFill/>
            <a:ln w="25400">
              <a:solidFill>
                <a:srgbClr val="737373"/>
              </a:solidFill>
              <a:round/>
              <a:headEnd/>
              <a:tailEnd/>
            </a:ln>
          </p:spPr>
          <p:txBody>
            <a:bodyPr>
              <a:prstTxWarp prst="textNoShape">
                <a:avLst/>
              </a:prstTxWarp>
            </a:bodyPr>
            <a:lstStyle/>
            <a:p>
              <a:endParaRPr lang="en-US"/>
            </a:p>
          </p:txBody>
        </p:sp>
        <p:sp>
          <p:nvSpPr>
            <p:cNvPr id="140801" name="Line 513"/>
            <p:cNvSpPr>
              <a:spLocks noChangeShapeType="1"/>
            </p:cNvSpPr>
            <p:nvPr/>
          </p:nvSpPr>
          <p:spPr bwMode="auto">
            <a:xfrm flipV="1">
              <a:off x="3115" y="2838"/>
              <a:ext cx="54" cy="49"/>
            </a:xfrm>
            <a:prstGeom prst="line">
              <a:avLst/>
            </a:prstGeom>
            <a:noFill/>
            <a:ln w="25400">
              <a:solidFill>
                <a:srgbClr val="757575"/>
              </a:solidFill>
              <a:round/>
              <a:headEnd/>
              <a:tailEnd/>
            </a:ln>
          </p:spPr>
          <p:txBody>
            <a:bodyPr>
              <a:prstTxWarp prst="textNoShape">
                <a:avLst/>
              </a:prstTxWarp>
            </a:bodyPr>
            <a:lstStyle/>
            <a:p>
              <a:endParaRPr lang="en-US"/>
            </a:p>
          </p:txBody>
        </p:sp>
        <p:sp>
          <p:nvSpPr>
            <p:cNvPr id="140802" name="Line 514"/>
            <p:cNvSpPr>
              <a:spLocks noChangeShapeType="1"/>
            </p:cNvSpPr>
            <p:nvPr/>
          </p:nvSpPr>
          <p:spPr bwMode="auto">
            <a:xfrm flipV="1">
              <a:off x="3107" y="2838"/>
              <a:ext cx="54" cy="49"/>
            </a:xfrm>
            <a:prstGeom prst="line">
              <a:avLst/>
            </a:prstGeom>
            <a:noFill/>
            <a:ln w="25400">
              <a:solidFill>
                <a:srgbClr val="777777"/>
              </a:solidFill>
              <a:round/>
              <a:headEnd/>
              <a:tailEnd/>
            </a:ln>
          </p:spPr>
          <p:txBody>
            <a:bodyPr>
              <a:prstTxWarp prst="textNoShape">
                <a:avLst/>
              </a:prstTxWarp>
            </a:bodyPr>
            <a:lstStyle/>
            <a:p>
              <a:endParaRPr lang="en-US"/>
            </a:p>
          </p:txBody>
        </p:sp>
        <p:sp>
          <p:nvSpPr>
            <p:cNvPr id="140803" name="Line 515"/>
            <p:cNvSpPr>
              <a:spLocks noChangeShapeType="1"/>
            </p:cNvSpPr>
            <p:nvPr/>
          </p:nvSpPr>
          <p:spPr bwMode="auto">
            <a:xfrm flipV="1">
              <a:off x="3091" y="2838"/>
              <a:ext cx="54" cy="49"/>
            </a:xfrm>
            <a:prstGeom prst="line">
              <a:avLst/>
            </a:prstGeom>
            <a:noFill/>
            <a:ln w="25400">
              <a:solidFill>
                <a:srgbClr val="797979"/>
              </a:solidFill>
              <a:round/>
              <a:headEnd/>
              <a:tailEnd/>
            </a:ln>
          </p:spPr>
          <p:txBody>
            <a:bodyPr>
              <a:prstTxWarp prst="textNoShape">
                <a:avLst/>
              </a:prstTxWarp>
            </a:bodyPr>
            <a:lstStyle/>
            <a:p>
              <a:endParaRPr lang="en-US"/>
            </a:p>
          </p:txBody>
        </p:sp>
        <p:sp>
          <p:nvSpPr>
            <p:cNvPr id="140804" name="Line 516"/>
            <p:cNvSpPr>
              <a:spLocks noChangeShapeType="1"/>
            </p:cNvSpPr>
            <p:nvPr/>
          </p:nvSpPr>
          <p:spPr bwMode="auto">
            <a:xfrm flipV="1">
              <a:off x="3083" y="2838"/>
              <a:ext cx="54" cy="49"/>
            </a:xfrm>
            <a:prstGeom prst="line">
              <a:avLst/>
            </a:prstGeom>
            <a:noFill/>
            <a:ln w="25400">
              <a:solidFill>
                <a:srgbClr val="7B7B7B"/>
              </a:solidFill>
              <a:round/>
              <a:headEnd/>
              <a:tailEnd/>
            </a:ln>
          </p:spPr>
          <p:txBody>
            <a:bodyPr>
              <a:prstTxWarp prst="textNoShape">
                <a:avLst/>
              </a:prstTxWarp>
            </a:bodyPr>
            <a:lstStyle/>
            <a:p>
              <a:endParaRPr lang="en-US"/>
            </a:p>
          </p:txBody>
        </p:sp>
        <p:sp>
          <p:nvSpPr>
            <p:cNvPr id="140805" name="Line 517"/>
            <p:cNvSpPr>
              <a:spLocks noChangeShapeType="1"/>
            </p:cNvSpPr>
            <p:nvPr/>
          </p:nvSpPr>
          <p:spPr bwMode="auto">
            <a:xfrm flipV="1">
              <a:off x="3075" y="2838"/>
              <a:ext cx="54" cy="49"/>
            </a:xfrm>
            <a:prstGeom prst="line">
              <a:avLst/>
            </a:prstGeom>
            <a:noFill/>
            <a:ln w="25400">
              <a:solidFill>
                <a:srgbClr val="7D7D7D"/>
              </a:solidFill>
              <a:round/>
              <a:headEnd/>
              <a:tailEnd/>
            </a:ln>
          </p:spPr>
          <p:txBody>
            <a:bodyPr>
              <a:prstTxWarp prst="textNoShape">
                <a:avLst/>
              </a:prstTxWarp>
            </a:bodyPr>
            <a:lstStyle/>
            <a:p>
              <a:endParaRPr lang="en-US"/>
            </a:p>
          </p:txBody>
        </p:sp>
        <p:sp>
          <p:nvSpPr>
            <p:cNvPr id="140806" name="Line 518"/>
            <p:cNvSpPr>
              <a:spLocks noChangeShapeType="1"/>
            </p:cNvSpPr>
            <p:nvPr/>
          </p:nvSpPr>
          <p:spPr bwMode="auto">
            <a:xfrm flipV="1">
              <a:off x="3060" y="2838"/>
              <a:ext cx="54" cy="49"/>
            </a:xfrm>
            <a:prstGeom prst="line">
              <a:avLst/>
            </a:prstGeom>
            <a:noFill/>
            <a:ln w="25400">
              <a:solidFill>
                <a:srgbClr val="7F7F7F"/>
              </a:solidFill>
              <a:round/>
              <a:headEnd/>
              <a:tailEnd/>
            </a:ln>
          </p:spPr>
          <p:txBody>
            <a:bodyPr>
              <a:prstTxWarp prst="textNoShape">
                <a:avLst/>
              </a:prstTxWarp>
            </a:bodyPr>
            <a:lstStyle/>
            <a:p>
              <a:endParaRPr lang="en-US"/>
            </a:p>
          </p:txBody>
        </p:sp>
        <p:sp>
          <p:nvSpPr>
            <p:cNvPr id="140807" name="Line 519"/>
            <p:cNvSpPr>
              <a:spLocks noChangeShapeType="1"/>
            </p:cNvSpPr>
            <p:nvPr/>
          </p:nvSpPr>
          <p:spPr bwMode="auto">
            <a:xfrm flipV="1">
              <a:off x="3052" y="2838"/>
              <a:ext cx="54" cy="49"/>
            </a:xfrm>
            <a:prstGeom prst="line">
              <a:avLst/>
            </a:prstGeom>
            <a:noFill/>
            <a:ln w="25400">
              <a:solidFill>
                <a:srgbClr val="828282"/>
              </a:solidFill>
              <a:round/>
              <a:headEnd/>
              <a:tailEnd/>
            </a:ln>
          </p:spPr>
          <p:txBody>
            <a:bodyPr>
              <a:prstTxWarp prst="textNoShape">
                <a:avLst/>
              </a:prstTxWarp>
            </a:bodyPr>
            <a:lstStyle/>
            <a:p>
              <a:endParaRPr lang="en-US"/>
            </a:p>
          </p:txBody>
        </p:sp>
        <p:sp>
          <p:nvSpPr>
            <p:cNvPr id="140808" name="Line 520"/>
            <p:cNvSpPr>
              <a:spLocks noChangeShapeType="1"/>
            </p:cNvSpPr>
            <p:nvPr/>
          </p:nvSpPr>
          <p:spPr bwMode="auto">
            <a:xfrm flipV="1">
              <a:off x="3037" y="2838"/>
              <a:ext cx="54" cy="49"/>
            </a:xfrm>
            <a:prstGeom prst="line">
              <a:avLst/>
            </a:prstGeom>
            <a:noFill/>
            <a:ln w="25400">
              <a:solidFill>
                <a:srgbClr val="848484"/>
              </a:solidFill>
              <a:round/>
              <a:headEnd/>
              <a:tailEnd/>
            </a:ln>
          </p:spPr>
          <p:txBody>
            <a:bodyPr>
              <a:prstTxWarp prst="textNoShape">
                <a:avLst/>
              </a:prstTxWarp>
            </a:bodyPr>
            <a:lstStyle/>
            <a:p>
              <a:endParaRPr lang="en-US"/>
            </a:p>
          </p:txBody>
        </p:sp>
        <p:sp>
          <p:nvSpPr>
            <p:cNvPr id="140809" name="Line 521"/>
            <p:cNvSpPr>
              <a:spLocks noChangeShapeType="1"/>
            </p:cNvSpPr>
            <p:nvPr/>
          </p:nvSpPr>
          <p:spPr bwMode="auto">
            <a:xfrm flipV="1">
              <a:off x="3029" y="2838"/>
              <a:ext cx="54" cy="49"/>
            </a:xfrm>
            <a:prstGeom prst="line">
              <a:avLst/>
            </a:prstGeom>
            <a:noFill/>
            <a:ln w="25400">
              <a:solidFill>
                <a:srgbClr val="868686"/>
              </a:solidFill>
              <a:round/>
              <a:headEnd/>
              <a:tailEnd/>
            </a:ln>
          </p:spPr>
          <p:txBody>
            <a:bodyPr>
              <a:prstTxWarp prst="textNoShape">
                <a:avLst/>
              </a:prstTxWarp>
            </a:bodyPr>
            <a:lstStyle/>
            <a:p>
              <a:endParaRPr lang="en-US"/>
            </a:p>
          </p:txBody>
        </p:sp>
        <p:sp>
          <p:nvSpPr>
            <p:cNvPr id="140810" name="Line 522"/>
            <p:cNvSpPr>
              <a:spLocks noChangeShapeType="1"/>
            </p:cNvSpPr>
            <p:nvPr/>
          </p:nvSpPr>
          <p:spPr bwMode="auto">
            <a:xfrm flipV="1">
              <a:off x="3021" y="2838"/>
              <a:ext cx="54" cy="49"/>
            </a:xfrm>
            <a:prstGeom prst="line">
              <a:avLst/>
            </a:prstGeom>
            <a:noFill/>
            <a:ln w="25400">
              <a:solidFill>
                <a:srgbClr val="888888"/>
              </a:solidFill>
              <a:round/>
              <a:headEnd/>
              <a:tailEnd/>
            </a:ln>
          </p:spPr>
          <p:txBody>
            <a:bodyPr>
              <a:prstTxWarp prst="textNoShape">
                <a:avLst/>
              </a:prstTxWarp>
            </a:bodyPr>
            <a:lstStyle/>
            <a:p>
              <a:endParaRPr lang="en-US"/>
            </a:p>
          </p:txBody>
        </p:sp>
        <p:sp>
          <p:nvSpPr>
            <p:cNvPr id="140811" name="Line 523"/>
            <p:cNvSpPr>
              <a:spLocks noChangeShapeType="1"/>
            </p:cNvSpPr>
            <p:nvPr/>
          </p:nvSpPr>
          <p:spPr bwMode="auto">
            <a:xfrm flipV="1">
              <a:off x="3005" y="2838"/>
              <a:ext cx="54" cy="49"/>
            </a:xfrm>
            <a:prstGeom prst="line">
              <a:avLst/>
            </a:prstGeom>
            <a:noFill/>
            <a:ln w="25400">
              <a:solidFill>
                <a:srgbClr val="8A8A8A"/>
              </a:solidFill>
              <a:round/>
              <a:headEnd/>
              <a:tailEnd/>
            </a:ln>
          </p:spPr>
          <p:txBody>
            <a:bodyPr>
              <a:prstTxWarp prst="textNoShape">
                <a:avLst/>
              </a:prstTxWarp>
            </a:bodyPr>
            <a:lstStyle/>
            <a:p>
              <a:endParaRPr lang="en-US"/>
            </a:p>
          </p:txBody>
        </p:sp>
        <p:sp>
          <p:nvSpPr>
            <p:cNvPr id="140812" name="Line 524"/>
            <p:cNvSpPr>
              <a:spLocks noChangeShapeType="1"/>
            </p:cNvSpPr>
            <p:nvPr/>
          </p:nvSpPr>
          <p:spPr bwMode="auto">
            <a:xfrm flipV="1">
              <a:off x="2997" y="2838"/>
              <a:ext cx="54" cy="49"/>
            </a:xfrm>
            <a:prstGeom prst="line">
              <a:avLst/>
            </a:prstGeom>
            <a:noFill/>
            <a:ln w="25400">
              <a:solidFill>
                <a:srgbClr val="8C8C8C"/>
              </a:solidFill>
              <a:round/>
              <a:headEnd/>
              <a:tailEnd/>
            </a:ln>
          </p:spPr>
          <p:txBody>
            <a:bodyPr>
              <a:prstTxWarp prst="textNoShape">
                <a:avLst/>
              </a:prstTxWarp>
            </a:bodyPr>
            <a:lstStyle/>
            <a:p>
              <a:endParaRPr lang="en-US"/>
            </a:p>
          </p:txBody>
        </p:sp>
        <p:sp>
          <p:nvSpPr>
            <p:cNvPr id="140813" name="Line 525"/>
            <p:cNvSpPr>
              <a:spLocks noChangeShapeType="1"/>
            </p:cNvSpPr>
            <p:nvPr/>
          </p:nvSpPr>
          <p:spPr bwMode="auto">
            <a:xfrm flipV="1">
              <a:off x="2982" y="2838"/>
              <a:ext cx="54" cy="49"/>
            </a:xfrm>
            <a:prstGeom prst="line">
              <a:avLst/>
            </a:prstGeom>
            <a:noFill/>
            <a:ln w="25400">
              <a:solidFill>
                <a:srgbClr val="8E8E8E"/>
              </a:solidFill>
              <a:round/>
              <a:headEnd/>
              <a:tailEnd/>
            </a:ln>
          </p:spPr>
          <p:txBody>
            <a:bodyPr>
              <a:prstTxWarp prst="textNoShape">
                <a:avLst/>
              </a:prstTxWarp>
            </a:bodyPr>
            <a:lstStyle/>
            <a:p>
              <a:endParaRPr lang="en-US"/>
            </a:p>
          </p:txBody>
        </p:sp>
        <p:sp>
          <p:nvSpPr>
            <p:cNvPr id="140814" name="Line 526"/>
            <p:cNvSpPr>
              <a:spLocks noChangeShapeType="1"/>
            </p:cNvSpPr>
            <p:nvPr/>
          </p:nvSpPr>
          <p:spPr bwMode="auto">
            <a:xfrm flipV="1">
              <a:off x="2974" y="2838"/>
              <a:ext cx="54" cy="49"/>
            </a:xfrm>
            <a:prstGeom prst="line">
              <a:avLst/>
            </a:prstGeom>
            <a:noFill/>
            <a:ln w="25400">
              <a:solidFill>
                <a:srgbClr val="909090"/>
              </a:solidFill>
              <a:round/>
              <a:headEnd/>
              <a:tailEnd/>
            </a:ln>
          </p:spPr>
          <p:txBody>
            <a:bodyPr>
              <a:prstTxWarp prst="textNoShape">
                <a:avLst/>
              </a:prstTxWarp>
            </a:bodyPr>
            <a:lstStyle/>
            <a:p>
              <a:endParaRPr lang="en-US"/>
            </a:p>
          </p:txBody>
        </p:sp>
        <p:sp>
          <p:nvSpPr>
            <p:cNvPr id="140815" name="Line 527"/>
            <p:cNvSpPr>
              <a:spLocks noChangeShapeType="1"/>
            </p:cNvSpPr>
            <p:nvPr/>
          </p:nvSpPr>
          <p:spPr bwMode="auto">
            <a:xfrm flipV="1">
              <a:off x="2967" y="2838"/>
              <a:ext cx="54" cy="49"/>
            </a:xfrm>
            <a:prstGeom prst="line">
              <a:avLst/>
            </a:prstGeom>
            <a:noFill/>
            <a:ln w="25400">
              <a:solidFill>
                <a:srgbClr val="929292"/>
              </a:solidFill>
              <a:round/>
              <a:headEnd/>
              <a:tailEnd/>
            </a:ln>
          </p:spPr>
          <p:txBody>
            <a:bodyPr>
              <a:prstTxWarp prst="textNoShape">
                <a:avLst/>
              </a:prstTxWarp>
            </a:bodyPr>
            <a:lstStyle/>
            <a:p>
              <a:endParaRPr lang="en-US"/>
            </a:p>
          </p:txBody>
        </p:sp>
        <p:sp>
          <p:nvSpPr>
            <p:cNvPr id="140816" name="Line 528"/>
            <p:cNvSpPr>
              <a:spLocks noChangeShapeType="1"/>
            </p:cNvSpPr>
            <p:nvPr/>
          </p:nvSpPr>
          <p:spPr bwMode="auto">
            <a:xfrm flipV="1">
              <a:off x="2951" y="2838"/>
              <a:ext cx="54" cy="49"/>
            </a:xfrm>
            <a:prstGeom prst="line">
              <a:avLst/>
            </a:prstGeom>
            <a:noFill/>
            <a:ln w="25400">
              <a:solidFill>
                <a:srgbClr val="949494"/>
              </a:solidFill>
              <a:round/>
              <a:headEnd/>
              <a:tailEnd/>
            </a:ln>
          </p:spPr>
          <p:txBody>
            <a:bodyPr>
              <a:prstTxWarp prst="textNoShape">
                <a:avLst/>
              </a:prstTxWarp>
            </a:bodyPr>
            <a:lstStyle/>
            <a:p>
              <a:endParaRPr lang="en-US"/>
            </a:p>
          </p:txBody>
        </p:sp>
        <p:sp>
          <p:nvSpPr>
            <p:cNvPr id="140817" name="Line 529"/>
            <p:cNvSpPr>
              <a:spLocks noChangeShapeType="1"/>
            </p:cNvSpPr>
            <p:nvPr/>
          </p:nvSpPr>
          <p:spPr bwMode="auto">
            <a:xfrm flipV="1">
              <a:off x="2943" y="2838"/>
              <a:ext cx="54" cy="49"/>
            </a:xfrm>
            <a:prstGeom prst="line">
              <a:avLst/>
            </a:prstGeom>
            <a:noFill/>
            <a:ln w="25400">
              <a:solidFill>
                <a:srgbClr val="969696"/>
              </a:solidFill>
              <a:round/>
              <a:headEnd/>
              <a:tailEnd/>
            </a:ln>
          </p:spPr>
          <p:txBody>
            <a:bodyPr>
              <a:prstTxWarp prst="textNoShape">
                <a:avLst/>
              </a:prstTxWarp>
            </a:bodyPr>
            <a:lstStyle/>
            <a:p>
              <a:endParaRPr lang="en-US"/>
            </a:p>
          </p:txBody>
        </p:sp>
        <p:sp>
          <p:nvSpPr>
            <p:cNvPr id="140818" name="Line 530"/>
            <p:cNvSpPr>
              <a:spLocks noChangeShapeType="1"/>
            </p:cNvSpPr>
            <p:nvPr/>
          </p:nvSpPr>
          <p:spPr bwMode="auto">
            <a:xfrm flipV="1">
              <a:off x="2928" y="2838"/>
              <a:ext cx="54" cy="49"/>
            </a:xfrm>
            <a:prstGeom prst="line">
              <a:avLst/>
            </a:prstGeom>
            <a:noFill/>
            <a:ln w="25400">
              <a:solidFill>
                <a:srgbClr val="989898"/>
              </a:solidFill>
              <a:round/>
              <a:headEnd/>
              <a:tailEnd/>
            </a:ln>
          </p:spPr>
          <p:txBody>
            <a:bodyPr>
              <a:prstTxWarp prst="textNoShape">
                <a:avLst/>
              </a:prstTxWarp>
            </a:bodyPr>
            <a:lstStyle/>
            <a:p>
              <a:endParaRPr lang="en-US"/>
            </a:p>
          </p:txBody>
        </p:sp>
        <p:sp>
          <p:nvSpPr>
            <p:cNvPr id="140819" name="Line 531"/>
            <p:cNvSpPr>
              <a:spLocks noChangeShapeType="1"/>
            </p:cNvSpPr>
            <p:nvPr/>
          </p:nvSpPr>
          <p:spPr bwMode="auto">
            <a:xfrm flipV="1">
              <a:off x="2920" y="2838"/>
              <a:ext cx="54" cy="49"/>
            </a:xfrm>
            <a:prstGeom prst="line">
              <a:avLst/>
            </a:prstGeom>
            <a:noFill/>
            <a:ln w="25400">
              <a:solidFill>
                <a:srgbClr val="9A9A9A"/>
              </a:solidFill>
              <a:round/>
              <a:headEnd/>
              <a:tailEnd/>
            </a:ln>
          </p:spPr>
          <p:txBody>
            <a:bodyPr>
              <a:prstTxWarp prst="textNoShape">
                <a:avLst/>
              </a:prstTxWarp>
            </a:bodyPr>
            <a:lstStyle/>
            <a:p>
              <a:endParaRPr lang="en-US"/>
            </a:p>
          </p:txBody>
        </p:sp>
        <p:sp>
          <p:nvSpPr>
            <p:cNvPr id="140820" name="Line 532"/>
            <p:cNvSpPr>
              <a:spLocks noChangeShapeType="1"/>
            </p:cNvSpPr>
            <p:nvPr/>
          </p:nvSpPr>
          <p:spPr bwMode="auto">
            <a:xfrm flipV="1">
              <a:off x="2904" y="2838"/>
              <a:ext cx="54" cy="49"/>
            </a:xfrm>
            <a:prstGeom prst="line">
              <a:avLst/>
            </a:prstGeom>
            <a:noFill/>
            <a:ln w="25400">
              <a:solidFill>
                <a:srgbClr val="9C9C9C"/>
              </a:solidFill>
              <a:round/>
              <a:headEnd/>
              <a:tailEnd/>
            </a:ln>
          </p:spPr>
          <p:txBody>
            <a:bodyPr>
              <a:prstTxWarp prst="textNoShape">
                <a:avLst/>
              </a:prstTxWarp>
            </a:bodyPr>
            <a:lstStyle/>
            <a:p>
              <a:endParaRPr lang="en-US"/>
            </a:p>
          </p:txBody>
        </p:sp>
        <p:sp>
          <p:nvSpPr>
            <p:cNvPr id="140821" name="Line 533"/>
            <p:cNvSpPr>
              <a:spLocks noChangeShapeType="1"/>
            </p:cNvSpPr>
            <p:nvPr/>
          </p:nvSpPr>
          <p:spPr bwMode="auto">
            <a:xfrm flipV="1">
              <a:off x="2896" y="2838"/>
              <a:ext cx="54" cy="49"/>
            </a:xfrm>
            <a:prstGeom prst="line">
              <a:avLst/>
            </a:prstGeom>
            <a:noFill/>
            <a:ln w="25400">
              <a:solidFill>
                <a:srgbClr val="9E9E9E"/>
              </a:solidFill>
              <a:round/>
              <a:headEnd/>
              <a:tailEnd/>
            </a:ln>
          </p:spPr>
          <p:txBody>
            <a:bodyPr>
              <a:prstTxWarp prst="textNoShape">
                <a:avLst/>
              </a:prstTxWarp>
            </a:bodyPr>
            <a:lstStyle/>
            <a:p>
              <a:endParaRPr lang="en-US"/>
            </a:p>
          </p:txBody>
        </p:sp>
        <p:sp>
          <p:nvSpPr>
            <p:cNvPr id="140822" name="Line 534"/>
            <p:cNvSpPr>
              <a:spLocks noChangeShapeType="1"/>
            </p:cNvSpPr>
            <p:nvPr/>
          </p:nvSpPr>
          <p:spPr bwMode="auto">
            <a:xfrm flipV="1">
              <a:off x="2889" y="2838"/>
              <a:ext cx="54" cy="49"/>
            </a:xfrm>
            <a:prstGeom prst="line">
              <a:avLst/>
            </a:prstGeom>
            <a:noFill/>
            <a:ln w="25400">
              <a:solidFill>
                <a:srgbClr val="A1A1A1"/>
              </a:solidFill>
              <a:round/>
              <a:headEnd/>
              <a:tailEnd/>
            </a:ln>
          </p:spPr>
          <p:txBody>
            <a:bodyPr>
              <a:prstTxWarp prst="textNoShape">
                <a:avLst/>
              </a:prstTxWarp>
            </a:bodyPr>
            <a:lstStyle/>
            <a:p>
              <a:endParaRPr lang="en-US"/>
            </a:p>
          </p:txBody>
        </p:sp>
        <p:sp>
          <p:nvSpPr>
            <p:cNvPr id="140823" name="Line 535"/>
            <p:cNvSpPr>
              <a:spLocks noChangeShapeType="1"/>
            </p:cNvSpPr>
            <p:nvPr/>
          </p:nvSpPr>
          <p:spPr bwMode="auto">
            <a:xfrm flipV="1">
              <a:off x="2873" y="2838"/>
              <a:ext cx="54" cy="49"/>
            </a:xfrm>
            <a:prstGeom prst="line">
              <a:avLst/>
            </a:prstGeom>
            <a:noFill/>
            <a:ln w="25400">
              <a:solidFill>
                <a:srgbClr val="A3A3A3"/>
              </a:solidFill>
              <a:round/>
              <a:headEnd/>
              <a:tailEnd/>
            </a:ln>
          </p:spPr>
          <p:txBody>
            <a:bodyPr>
              <a:prstTxWarp prst="textNoShape">
                <a:avLst/>
              </a:prstTxWarp>
            </a:bodyPr>
            <a:lstStyle/>
            <a:p>
              <a:endParaRPr lang="en-US"/>
            </a:p>
          </p:txBody>
        </p:sp>
        <p:sp>
          <p:nvSpPr>
            <p:cNvPr id="140824" name="Line 536"/>
            <p:cNvSpPr>
              <a:spLocks noChangeShapeType="1"/>
            </p:cNvSpPr>
            <p:nvPr/>
          </p:nvSpPr>
          <p:spPr bwMode="auto">
            <a:xfrm flipV="1">
              <a:off x="2865" y="2838"/>
              <a:ext cx="54" cy="49"/>
            </a:xfrm>
            <a:prstGeom prst="line">
              <a:avLst/>
            </a:prstGeom>
            <a:noFill/>
            <a:ln w="25400">
              <a:solidFill>
                <a:srgbClr val="A5A5A5"/>
              </a:solidFill>
              <a:round/>
              <a:headEnd/>
              <a:tailEnd/>
            </a:ln>
          </p:spPr>
          <p:txBody>
            <a:bodyPr>
              <a:prstTxWarp prst="textNoShape">
                <a:avLst/>
              </a:prstTxWarp>
            </a:bodyPr>
            <a:lstStyle/>
            <a:p>
              <a:endParaRPr lang="en-US"/>
            </a:p>
          </p:txBody>
        </p:sp>
        <p:sp>
          <p:nvSpPr>
            <p:cNvPr id="140825" name="Line 537"/>
            <p:cNvSpPr>
              <a:spLocks noChangeShapeType="1"/>
            </p:cNvSpPr>
            <p:nvPr/>
          </p:nvSpPr>
          <p:spPr bwMode="auto">
            <a:xfrm flipV="1">
              <a:off x="2850" y="2838"/>
              <a:ext cx="54" cy="49"/>
            </a:xfrm>
            <a:prstGeom prst="line">
              <a:avLst/>
            </a:prstGeom>
            <a:noFill/>
            <a:ln w="25400">
              <a:solidFill>
                <a:srgbClr val="A7A7A7"/>
              </a:solidFill>
              <a:round/>
              <a:headEnd/>
              <a:tailEnd/>
            </a:ln>
          </p:spPr>
          <p:txBody>
            <a:bodyPr>
              <a:prstTxWarp prst="textNoShape">
                <a:avLst/>
              </a:prstTxWarp>
            </a:bodyPr>
            <a:lstStyle/>
            <a:p>
              <a:endParaRPr lang="en-US"/>
            </a:p>
          </p:txBody>
        </p:sp>
        <p:sp>
          <p:nvSpPr>
            <p:cNvPr id="140826" name="Line 538"/>
            <p:cNvSpPr>
              <a:spLocks noChangeShapeType="1"/>
            </p:cNvSpPr>
            <p:nvPr/>
          </p:nvSpPr>
          <p:spPr bwMode="auto">
            <a:xfrm flipV="1">
              <a:off x="2842" y="2838"/>
              <a:ext cx="54" cy="49"/>
            </a:xfrm>
            <a:prstGeom prst="line">
              <a:avLst/>
            </a:prstGeom>
            <a:noFill/>
            <a:ln w="25400">
              <a:solidFill>
                <a:srgbClr val="A9A9A9"/>
              </a:solidFill>
              <a:round/>
              <a:headEnd/>
              <a:tailEnd/>
            </a:ln>
          </p:spPr>
          <p:txBody>
            <a:bodyPr>
              <a:prstTxWarp prst="textNoShape">
                <a:avLst/>
              </a:prstTxWarp>
            </a:bodyPr>
            <a:lstStyle/>
            <a:p>
              <a:endParaRPr lang="en-US"/>
            </a:p>
          </p:txBody>
        </p:sp>
        <p:sp>
          <p:nvSpPr>
            <p:cNvPr id="140827" name="Line 539"/>
            <p:cNvSpPr>
              <a:spLocks noChangeShapeType="1"/>
            </p:cNvSpPr>
            <p:nvPr/>
          </p:nvSpPr>
          <p:spPr bwMode="auto">
            <a:xfrm flipV="1">
              <a:off x="2826" y="2838"/>
              <a:ext cx="54" cy="49"/>
            </a:xfrm>
            <a:prstGeom prst="line">
              <a:avLst/>
            </a:prstGeom>
            <a:noFill/>
            <a:ln w="25400">
              <a:solidFill>
                <a:srgbClr val="ABABAB"/>
              </a:solidFill>
              <a:round/>
              <a:headEnd/>
              <a:tailEnd/>
            </a:ln>
          </p:spPr>
          <p:txBody>
            <a:bodyPr>
              <a:prstTxWarp prst="textNoShape">
                <a:avLst/>
              </a:prstTxWarp>
            </a:bodyPr>
            <a:lstStyle/>
            <a:p>
              <a:endParaRPr lang="en-US"/>
            </a:p>
          </p:txBody>
        </p:sp>
        <p:sp>
          <p:nvSpPr>
            <p:cNvPr id="140828" name="Line 540"/>
            <p:cNvSpPr>
              <a:spLocks noChangeShapeType="1"/>
            </p:cNvSpPr>
            <p:nvPr/>
          </p:nvSpPr>
          <p:spPr bwMode="auto">
            <a:xfrm flipV="1">
              <a:off x="2818" y="2838"/>
              <a:ext cx="54" cy="49"/>
            </a:xfrm>
            <a:prstGeom prst="line">
              <a:avLst/>
            </a:prstGeom>
            <a:noFill/>
            <a:ln w="25400">
              <a:solidFill>
                <a:srgbClr val="ADADAD"/>
              </a:solidFill>
              <a:round/>
              <a:headEnd/>
              <a:tailEnd/>
            </a:ln>
          </p:spPr>
          <p:txBody>
            <a:bodyPr>
              <a:prstTxWarp prst="textNoShape">
                <a:avLst/>
              </a:prstTxWarp>
            </a:bodyPr>
            <a:lstStyle/>
            <a:p>
              <a:endParaRPr lang="en-US"/>
            </a:p>
          </p:txBody>
        </p:sp>
        <p:sp>
          <p:nvSpPr>
            <p:cNvPr id="140829" name="Line 541"/>
            <p:cNvSpPr>
              <a:spLocks noChangeShapeType="1"/>
            </p:cNvSpPr>
            <p:nvPr/>
          </p:nvSpPr>
          <p:spPr bwMode="auto">
            <a:xfrm flipV="1">
              <a:off x="2811" y="2838"/>
              <a:ext cx="54" cy="49"/>
            </a:xfrm>
            <a:prstGeom prst="line">
              <a:avLst/>
            </a:prstGeom>
            <a:noFill/>
            <a:ln w="25400">
              <a:solidFill>
                <a:srgbClr val="AFAFAF"/>
              </a:solidFill>
              <a:round/>
              <a:headEnd/>
              <a:tailEnd/>
            </a:ln>
          </p:spPr>
          <p:txBody>
            <a:bodyPr>
              <a:prstTxWarp prst="textNoShape">
                <a:avLst/>
              </a:prstTxWarp>
            </a:bodyPr>
            <a:lstStyle/>
            <a:p>
              <a:endParaRPr lang="en-US"/>
            </a:p>
          </p:txBody>
        </p:sp>
        <p:sp>
          <p:nvSpPr>
            <p:cNvPr id="140830" name="Line 542"/>
            <p:cNvSpPr>
              <a:spLocks noChangeShapeType="1"/>
            </p:cNvSpPr>
            <p:nvPr/>
          </p:nvSpPr>
          <p:spPr bwMode="auto">
            <a:xfrm flipV="1">
              <a:off x="2795" y="2838"/>
              <a:ext cx="54" cy="49"/>
            </a:xfrm>
            <a:prstGeom prst="line">
              <a:avLst/>
            </a:prstGeom>
            <a:noFill/>
            <a:ln w="25400">
              <a:solidFill>
                <a:srgbClr val="B1B1B1"/>
              </a:solidFill>
              <a:round/>
              <a:headEnd/>
              <a:tailEnd/>
            </a:ln>
          </p:spPr>
          <p:txBody>
            <a:bodyPr>
              <a:prstTxWarp prst="textNoShape">
                <a:avLst/>
              </a:prstTxWarp>
            </a:bodyPr>
            <a:lstStyle/>
            <a:p>
              <a:endParaRPr lang="en-US"/>
            </a:p>
          </p:txBody>
        </p:sp>
        <p:sp>
          <p:nvSpPr>
            <p:cNvPr id="140831" name="Line 543"/>
            <p:cNvSpPr>
              <a:spLocks noChangeShapeType="1"/>
            </p:cNvSpPr>
            <p:nvPr/>
          </p:nvSpPr>
          <p:spPr bwMode="auto">
            <a:xfrm flipV="1">
              <a:off x="2788" y="2838"/>
              <a:ext cx="54" cy="49"/>
            </a:xfrm>
            <a:prstGeom prst="line">
              <a:avLst/>
            </a:prstGeom>
            <a:noFill/>
            <a:ln w="25400">
              <a:solidFill>
                <a:srgbClr val="B3B3B3"/>
              </a:solidFill>
              <a:round/>
              <a:headEnd/>
              <a:tailEnd/>
            </a:ln>
          </p:spPr>
          <p:txBody>
            <a:bodyPr>
              <a:prstTxWarp prst="textNoShape">
                <a:avLst/>
              </a:prstTxWarp>
            </a:bodyPr>
            <a:lstStyle/>
            <a:p>
              <a:endParaRPr lang="en-US"/>
            </a:p>
          </p:txBody>
        </p:sp>
        <p:sp>
          <p:nvSpPr>
            <p:cNvPr id="140832" name="Line 544"/>
            <p:cNvSpPr>
              <a:spLocks noChangeShapeType="1"/>
            </p:cNvSpPr>
            <p:nvPr/>
          </p:nvSpPr>
          <p:spPr bwMode="auto">
            <a:xfrm flipV="1">
              <a:off x="2780" y="2838"/>
              <a:ext cx="54" cy="49"/>
            </a:xfrm>
            <a:prstGeom prst="line">
              <a:avLst/>
            </a:prstGeom>
            <a:noFill/>
            <a:ln w="25400">
              <a:solidFill>
                <a:srgbClr val="B5B5B5"/>
              </a:solidFill>
              <a:round/>
              <a:headEnd/>
              <a:tailEnd/>
            </a:ln>
          </p:spPr>
          <p:txBody>
            <a:bodyPr>
              <a:prstTxWarp prst="textNoShape">
                <a:avLst/>
              </a:prstTxWarp>
            </a:bodyPr>
            <a:lstStyle/>
            <a:p>
              <a:endParaRPr lang="en-US"/>
            </a:p>
          </p:txBody>
        </p:sp>
        <p:sp>
          <p:nvSpPr>
            <p:cNvPr id="140833" name="Line 545"/>
            <p:cNvSpPr>
              <a:spLocks noChangeShapeType="1"/>
            </p:cNvSpPr>
            <p:nvPr/>
          </p:nvSpPr>
          <p:spPr bwMode="auto">
            <a:xfrm flipV="1">
              <a:off x="2764" y="2838"/>
              <a:ext cx="54" cy="49"/>
            </a:xfrm>
            <a:prstGeom prst="line">
              <a:avLst/>
            </a:prstGeom>
            <a:noFill/>
            <a:ln w="25400">
              <a:solidFill>
                <a:srgbClr val="B7B7B7"/>
              </a:solidFill>
              <a:round/>
              <a:headEnd/>
              <a:tailEnd/>
            </a:ln>
          </p:spPr>
          <p:txBody>
            <a:bodyPr>
              <a:prstTxWarp prst="textNoShape">
                <a:avLst/>
              </a:prstTxWarp>
            </a:bodyPr>
            <a:lstStyle/>
            <a:p>
              <a:endParaRPr lang="en-US"/>
            </a:p>
          </p:txBody>
        </p:sp>
        <p:sp>
          <p:nvSpPr>
            <p:cNvPr id="140834" name="Line 546"/>
            <p:cNvSpPr>
              <a:spLocks noChangeShapeType="1"/>
            </p:cNvSpPr>
            <p:nvPr/>
          </p:nvSpPr>
          <p:spPr bwMode="auto">
            <a:xfrm flipV="1">
              <a:off x="2747" y="2838"/>
              <a:ext cx="54" cy="49"/>
            </a:xfrm>
            <a:prstGeom prst="line">
              <a:avLst/>
            </a:prstGeom>
            <a:noFill/>
            <a:ln w="25400">
              <a:solidFill>
                <a:srgbClr val="B9B9B9"/>
              </a:solidFill>
              <a:round/>
              <a:headEnd/>
              <a:tailEnd/>
            </a:ln>
          </p:spPr>
          <p:txBody>
            <a:bodyPr>
              <a:prstTxWarp prst="textNoShape">
                <a:avLst/>
              </a:prstTxWarp>
            </a:bodyPr>
            <a:lstStyle/>
            <a:p>
              <a:endParaRPr lang="en-US"/>
            </a:p>
          </p:txBody>
        </p:sp>
        <p:sp>
          <p:nvSpPr>
            <p:cNvPr id="140835" name="Line 547"/>
            <p:cNvSpPr>
              <a:spLocks noChangeShapeType="1"/>
            </p:cNvSpPr>
            <p:nvPr/>
          </p:nvSpPr>
          <p:spPr bwMode="auto">
            <a:xfrm flipV="1">
              <a:off x="2739" y="2838"/>
              <a:ext cx="54" cy="49"/>
            </a:xfrm>
            <a:prstGeom prst="line">
              <a:avLst/>
            </a:prstGeom>
            <a:noFill/>
            <a:ln w="25400">
              <a:solidFill>
                <a:srgbClr val="BBBBBB"/>
              </a:solidFill>
              <a:round/>
              <a:headEnd/>
              <a:tailEnd/>
            </a:ln>
          </p:spPr>
          <p:txBody>
            <a:bodyPr>
              <a:prstTxWarp prst="textNoShape">
                <a:avLst/>
              </a:prstTxWarp>
            </a:bodyPr>
            <a:lstStyle/>
            <a:p>
              <a:endParaRPr lang="en-US"/>
            </a:p>
          </p:txBody>
        </p:sp>
        <p:sp>
          <p:nvSpPr>
            <p:cNvPr id="140836" name="Line 548"/>
            <p:cNvSpPr>
              <a:spLocks noChangeShapeType="1"/>
            </p:cNvSpPr>
            <p:nvPr/>
          </p:nvSpPr>
          <p:spPr bwMode="auto">
            <a:xfrm flipV="1">
              <a:off x="2732" y="2838"/>
              <a:ext cx="54" cy="49"/>
            </a:xfrm>
            <a:prstGeom prst="line">
              <a:avLst/>
            </a:prstGeom>
            <a:noFill/>
            <a:ln w="25400">
              <a:solidFill>
                <a:srgbClr val="BDBDBD"/>
              </a:solidFill>
              <a:round/>
              <a:headEnd/>
              <a:tailEnd/>
            </a:ln>
          </p:spPr>
          <p:txBody>
            <a:bodyPr>
              <a:prstTxWarp prst="textNoShape">
                <a:avLst/>
              </a:prstTxWarp>
            </a:bodyPr>
            <a:lstStyle/>
            <a:p>
              <a:endParaRPr lang="en-US"/>
            </a:p>
          </p:txBody>
        </p:sp>
        <p:sp>
          <p:nvSpPr>
            <p:cNvPr id="140837" name="Line 549"/>
            <p:cNvSpPr>
              <a:spLocks noChangeShapeType="1"/>
            </p:cNvSpPr>
            <p:nvPr/>
          </p:nvSpPr>
          <p:spPr bwMode="auto">
            <a:xfrm flipV="1">
              <a:off x="2716" y="2838"/>
              <a:ext cx="54" cy="49"/>
            </a:xfrm>
            <a:prstGeom prst="line">
              <a:avLst/>
            </a:prstGeom>
            <a:noFill/>
            <a:ln w="25400">
              <a:solidFill>
                <a:srgbClr val="BFBFBF"/>
              </a:solidFill>
              <a:round/>
              <a:headEnd/>
              <a:tailEnd/>
            </a:ln>
          </p:spPr>
          <p:txBody>
            <a:bodyPr>
              <a:prstTxWarp prst="textNoShape">
                <a:avLst/>
              </a:prstTxWarp>
            </a:bodyPr>
            <a:lstStyle/>
            <a:p>
              <a:endParaRPr lang="en-US"/>
            </a:p>
          </p:txBody>
        </p:sp>
        <p:sp>
          <p:nvSpPr>
            <p:cNvPr id="140838" name="Line 550"/>
            <p:cNvSpPr>
              <a:spLocks noChangeShapeType="1"/>
            </p:cNvSpPr>
            <p:nvPr/>
          </p:nvSpPr>
          <p:spPr bwMode="auto">
            <a:xfrm flipV="1">
              <a:off x="2709" y="2838"/>
              <a:ext cx="54" cy="49"/>
            </a:xfrm>
            <a:prstGeom prst="line">
              <a:avLst/>
            </a:prstGeom>
            <a:noFill/>
            <a:ln w="25400">
              <a:solidFill>
                <a:srgbClr val="C2C2C2"/>
              </a:solidFill>
              <a:round/>
              <a:headEnd/>
              <a:tailEnd/>
            </a:ln>
          </p:spPr>
          <p:txBody>
            <a:bodyPr>
              <a:prstTxWarp prst="textNoShape">
                <a:avLst/>
              </a:prstTxWarp>
            </a:bodyPr>
            <a:lstStyle/>
            <a:p>
              <a:endParaRPr lang="en-US"/>
            </a:p>
          </p:txBody>
        </p:sp>
        <p:sp>
          <p:nvSpPr>
            <p:cNvPr id="140839" name="Line 551"/>
            <p:cNvSpPr>
              <a:spLocks noChangeShapeType="1"/>
            </p:cNvSpPr>
            <p:nvPr/>
          </p:nvSpPr>
          <p:spPr bwMode="auto">
            <a:xfrm flipV="1">
              <a:off x="2701" y="2838"/>
              <a:ext cx="54" cy="49"/>
            </a:xfrm>
            <a:prstGeom prst="line">
              <a:avLst/>
            </a:prstGeom>
            <a:noFill/>
            <a:ln w="25400">
              <a:solidFill>
                <a:srgbClr val="C4C4C4"/>
              </a:solidFill>
              <a:round/>
              <a:headEnd/>
              <a:tailEnd/>
            </a:ln>
          </p:spPr>
          <p:txBody>
            <a:bodyPr>
              <a:prstTxWarp prst="textNoShape">
                <a:avLst/>
              </a:prstTxWarp>
            </a:bodyPr>
            <a:lstStyle/>
            <a:p>
              <a:endParaRPr lang="en-US"/>
            </a:p>
          </p:txBody>
        </p:sp>
        <p:sp>
          <p:nvSpPr>
            <p:cNvPr id="140840" name="Line 552"/>
            <p:cNvSpPr>
              <a:spLocks noChangeShapeType="1"/>
            </p:cNvSpPr>
            <p:nvPr/>
          </p:nvSpPr>
          <p:spPr bwMode="auto">
            <a:xfrm flipV="1">
              <a:off x="2685" y="2838"/>
              <a:ext cx="54" cy="49"/>
            </a:xfrm>
            <a:prstGeom prst="line">
              <a:avLst/>
            </a:prstGeom>
            <a:noFill/>
            <a:ln w="25400">
              <a:solidFill>
                <a:srgbClr val="C6C6C6"/>
              </a:solidFill>
              <a:round/>
              <a:headEnd/>
              <a:tailEnd/>
            </a:ln>
          </p:spPr>
          <p:txBody>
            <a:bodyPr>
              <a:prstTxWarp prst="textNoShape">
                <a:avLst/>
              </a:prstTxWarp>
            </a:bodyPr>
            <a:lstStyle/>
            <a:p>
              <a:endParaRPr lang="en-US"/>
            </a:p>
          </p:txBody>
        </p:sp>
        <p:sp>
          <p:nvSpPr>
            <p:cNvPr id="140841" name="Line 553"/>
            <p:cNvSpPr>
              <a:spLocks noChangeShapeType="1"/>
            </p:cNvSpPr>
            <p:nvPr/>
          </p:nvSpPr>
          <p:spPr bwMode="auto">
            <a:xfrm flipV="1">
              <a:off x="2669" y="2838"/>
              <a:ext cx="54" cy="49"/>
            </a:xfrm>
            <a:prstGeom prst="line">
              <a:avLst/>
            </a:prstGeom>
            <a:noFill/>
            <a:ln w="25400">
              <a:solidFill>
                <a:srgbClr val="C8C8C8"/>
              </a:solidFill>
              <a:round/>
              <a:headEnd/>
              <a:tailEnd/>
            </a:ln>
          </p:spPr>
          <p:txBody>
            <a:bodyPr>
              <a:prstTxWarp prst="textNoShape">
                <a:avLst/>
              </a:prstTxWarp>
            </a:bodyPr>
            <a:lstStyle/>
            <a:p>
              <a:endParaRPr lang="en-US"/>
            </a:p>
          </p:txBody>
        </p:sp>
        <p:sp>
          <p:nvSpPr>
            <p:cNvPr id="140842" name="Line 554"/>
            <p:cNvSpPr>
              <a:spLocks noChangeShapeType="1"/>
            </p:cNvSpPr>
            <p:nvPr/>
          </p:nvSpPr>
          <p:spPr bwMode="auto">
            <a:xfrm flipV="1">
              <a:off x="2669" y="2838"/>
              <a:ext cx="54" cy="49"/>
            </a:xfrm>
            <a:prstGeom prst="line">
              <a:avLst/>
            </a:prstGeom>
            <a:noFill/>
            <a:ln w="25400">
              <a:solidFill>
                <a:srgbClr val="CACACA"/>
              </a:solidFill>
              <a:round/>
              <a:headEnd/>
              <a:tailEnd/>
            </a:ln>
          </p:spPr>
          <p:txBody>
            <a:bodyPr>
              <a:prstTxWarp prst="textNoShape">
                <a:avLst/>
              </a:prstTxWarp>
            </a:bodyPr>
            <a:lstStyle/>
            <a:p>
              <a:endParaRPr lang="en-US"/>
            </a:p>
          </p:txBody>
        </p:sp>
        <p:sp>
          <p:nvSpPr>
            <p:cNvPr id="140843" name="Line 555"/>
            <p:cNvSpPr>
              <a:spLocks noChangeShapeType="1"/>
            </p:cNvSpPr>
            <p:nvPr/>
          </p:nvSpPr>
          <p:spPr bwMode="auto">
            <a:xfrm flipV="1">
              <a:off x="2653" y="2838"/>
              <a:ext cx="54" cy="49"/>
            </a:xfrm>
            <a:prstGeom prst="line">
              <a:avLst/>
            </a:prstGeom>
            <a:noFill/>
            <a:ln w="25400">
              <a:solidFill>
                <a:srgbClr val="CCCCCC"/>
              </a:solidFill>
              <a:round/>
              <a:headEnd/>
              <a:tailEnd/>
            </a:ln>
          </p:spPr>
          <p:txBody>
            <a:bodyPr>
              <a:prstTxWarp prst="textNoShape">
                <a:avLst/>
              </a:prstTxWarp>
            </a:bodyPr>
            <a:lstStyle/>
            <a:p>
              <a:endParaRPr lang="en-US"/>
            </a:p>
          </p:txBody>
        </p:sp>
        <p:sp>
          <p:nvSpPr>
            <p:cNvPr id="140844" name="Line 556"/>
            <p:cNvSpPr>
              <a:spLocks noChangeShapeType="1"/>
            </p:cNvSpPr>
            <p:nvPr/>
          </p:nvSpPr>
          <p:spPr bwMode="auto">
            <a:xfrm flipV="1">
              <a:off x="2639" y="2838"/>
              <a:ext cx="54" cy="49"/>
            </a:xfrm>
            <a:prstGeom prst="line">
              <a:avLst/>
            </a:prstGeom>
            <a:noFill/>
            <a:ln w="25400">
              <a:solidFill>
                <a:srgbClr val="CECECE"/>
              </a:solidFill>
              <a:round/>
              <a:headEnd/>
              <a:tailEnd/>
            </a:ln>
          </p:spPr>
          <p:txBody>
            <a:bodyPr>
              <a:prstTxWarp prst="textNoShape">
                <a:avLst/>
              </a:prstTxWarp>
            </a:bodyPr>
            <a:lstStyle/>
            <a:p>
              <a:endParaRPr lang="en-US"/>
            </a:p>
          </p:txBody>
        </p:sp>
        <p:sp>
          <p:nvSpPr>
            <p:cNvPr id="140845" name="Line 557"/>
            <p:cNvSpPr>
              <a:spLocks noChangeShapeType="1"/>
            </p:cNvSpPr>
            <p:nvPr/>
          </p:nvSpPr>
          <p:spPr bwMode="auto">
            <a:xfrm flipV="1">
              <a:off x="2631" y="2838"/>
              <a:ext cx="54" cy="49"/>
            </a:xfrm>
            <a:prstGeom prst="line">
              <a:avLst/>
            </a:prstGeom>
            <a:noFill/>
            <a:ln w="25400">
              <a:solidFill>
                <a:srgbClr val="D0D0D0"/>
              </a:solidFill>
              <a:round/>
              <a:headEnd/>
              <a:tailEnd/>
            </a:ln>
          </p:spPr>
          <p:txBody>
            <a:bodyPr>
              <a:prstTxWarp prst="textNoShape">
                <a:avLst/>
              </a:prstTxWarp>
            </a:bodyPr>
            <a:lstStyle/>
            <a:p>
              <a:endParaRPr lang="en-US"/>
            </a:p>
          </p:txBody>
        </p:sp>
        <p:sp>
          <p:nvSpPr>
            <p:cNvPr id="140846" name="Line 558"/>
            <p:cNvSpPr>
              <a:spLocks noChangeShapeType="1"/>
            </p:cNvSpPr>
            <p:nvPr/>
          </p:nvSpPr>
          <p:spPr bwMode="auto">
            <a:xfrm flipV="1">
              <a:off x="2623" y="2838"/>
              <a:ext cx="54" cy="49"/>
            </a:xfrm>
            <a:prstGeom prst="line">
              <a:avLst/>
            </a:prstGeom>
            <a:noFill/>
            <a:ln w="25400">
              <a:solidFill>
                <a:srgbClr val="D2D2D2"/>
              </a:solidFill>
              <a:round/>
              <a:headEnd/>
              <a:tailEnd/>
            </a:ln>
          </p:spPr>
          <p:txBody>
            <a:bodyPr>
              <a:prstTxWarp prst="textNoShape">
                <a:avLst/>
              </a:prstTxWarp>
            </a:bodyPr>
            <a:lstStyle/>
            <a:p>
              <a:endParaRPr lang="en-US"/>
            </a:p>
          </p:txBody>
        </p:sp>
        <p:sp>
          <p:nvSpPr>
            <p:cNvPr id="140847" name="Line 559"/>
            <p:cNvSpPr>
              <a:spLocks noChangeShapeType="1"/>
            </p:cNvSpPr>
            <p:nvPr/>
          </p:nvSpPr>
          <p:spPr bwMode="auto">
            <a:xfrm flipV="1">
              <a:off x="2607" y="2838"/>
              <a:ext cx="54" cy="49"/>
            </a:xfrm>
            <a:prstGeom prst="line">
              <a:avLst/>
            </a:prstGeom>
            <a:noFill/>
            <a:ln w="25400">
              <a:solidFill>
                <a:srgbClr val="D4D4D4"/>
              </a:solidFill>
              <a:round/>
              <a:headEnd/>
              <a:tailEnd/>
            </a:ln>
          </p:spPr>
          <p:txBody>
            <a:bodyPr>
              <a:prstTxWarp prst="textNoShape">
                <a:avLst/>
              </a:prstTxWarp>
            </a:bodyPr>
            <a:lstStyle/>
            <a:p>
              <a:endParaRPr lang="en-US"/>
            </a:p>
          </p:txBody>
        </p:sp>
        <p:sp>
          <p:nvSpPr>
            <p:cNvPr id="140848" name="Line 560"/>
            <p:cNvSpPr>
              <a:spLocks noChangeShapeType="1"/>
            </p:cNvSpPr>
            <p:nvPr/>
          </p:nvSpPr>
          <p:spPr bwMode="auto">
            <a:xfrm flipV="1">
              <a:off x="2591" y="2838"/>
              <a:ext cx="54" cy="49"/>
            </a:xfrm>
            <a:prstGeom prst="line">
              <a:avLst/>
            </a:prstGeom>
            <a:noFill/>
            <a:ln w="25400">
              <a:solidFill>
                <a:srgbClr val="D6D6D6"/>
              </a:solidFill>
              <a:round/>
              <a:headEnd/>
              <a:tailEnd/>
            </a:ln>
          </p:spPr>
          <p:txBody>
            <a:bodyPr>
              <a:prstTxWarp prst="textNoShape">
                <a:avLst/>
              </a:prstTxWarp>
            </a:bodyPr>
            <a:lstStyle/>
            <a:p>
              <a:endParaRPr lang="en-US"/>
            </a:p>
          </p:txBody>
        </p:sp>
        <p:sp>
          <p:nvSpPr>
            <p:cNvPr id="140849" name="Line 561"/>
            <p:cNvSpPr>
              <a:spLocks noChangeShapeType="1"/>
            </p:cNvSpPr>
            <p:nvPr/>
          </p:nvSpPr>
          <p:spPr bwMode="auto">
            <a:xfrm flipV="1">
              <a:off x="2591" y="2838"/>
              <a:ext cx="54" cy="49"/>
            </a:xfrm>
            <a:prstGeom prst="line">
              <a:avLst/>
            </a:prstGeom>
            <a:noFill/>
            <a:ln w="25400">
              <a:solidFill>
                <a:srgbClr val="D8D8D8"/>
              </a:solidFill>
              <a:round/>
              <a:headEnd/>
              <a:tailEnd/>
            </a:ln>
          </p:spPr>
          <p:txBody>
            <a:bodyPr>
              <a:prstTxWarp prst="textNoShape">
                <a:avLst/>
              </a:prstTxWarp>
            </a:bodyPr>
            <a:lstStyle/>
            <a:p>
              <a:endParaRPr lang="en-US"/>
            </a:p>
          </p:txBody>
        </p:sp>
        <p:sp>
          <p:nvSpPr>
            <p:cNvPr id="140850" name="Line 562"/>
            <p:cNvSpPr>
              <a:spLocks noChangeShapeType="1"/>
            </p:cNvSpPr>
            <p:nvPr/>
          </p:nvSpPr>
          <p:spPr bwMode="auto">
            <a:xfrm flipV="1">
              <a:off x="2576" y="2838"/>
              <a:ext cx="54" cy="49"/>
            </a:xfrm>
            <a:prstGeom prst="line">
              <a:avLst/>
            </a:prstGeom>
            <a:noFill/>
            <a:ln w="25400">
              <a:solidFill>
                <a:srgbClr val="DADADA"/>
              </a:solidFill>
              <a:round/>
              <a:headEnd/>
              <a:tailEnd/>
            </a:ln>
          </p:spPr>
          <p:txBody>
            <a:bodyPr>
              <a:prstTxWarp prst="textNoShape">
                <a:avLst/>
              </a:prstTxWarp>
            </a:bodyPr>
            <a:lstStyle/>
            <a:p>
              <a:endParaRPr lang="en-US"/>
            </a:p>
          </p:txBody>
        </p:sp>
        <p:sp>
          <p:nvSpPr>
            <p:cNvPr id="140851" name="Line 563"/>
            <p:cNvSpPr>
              <a:spLocks noChangeShapeType="1"/>
            </p:cNvSpPr>
            <p:nvPr/>
          </p:nvSpPr>
          <p:spPr bwMode="auto">
            <a:xfrm flipV="1">
              <a:off x="2560" y="2838"/>
              <a:ext cx="54" cy="49"/>
            </a:xfrm>
            <a:prstGeom prst="line">
              <a:avLst/>
            </a:prstGeom>
            <a:noFill/>
            <a:ln w="25400">
              <a:solidFill>
                <a:srgbClr val="DCDCDC"/>
              </a:solidFill>
              <a:round/>
              <a:headEnd/>
              <a:tailEnd/>
            </a:ln>
          </p:spPr>
          <p:txBody>
            <a:bodyPr>
              <a:prstTxWarp prst="textNoShape">
                <a:avLst/>
              </a:prstTxWarp>
            </a:bodyPr>
            <a:lstStyle/>
            <a:p>
              <a:endParaRPr lang="en-US"/>
            </a:p>
          </p:txBody>
        </p:sp>
        <p:sp>
          <p:nvSpPr>
            <p:cNvPr id="140852" name="Line 564"/>
            <p:cNvSpPr>
              <a:spLocks noChangeShapeType="1"/>
            </p:cNvSpPr>
            <p:nvPr/>
          </p:nvSpPr>
          <p:spPr bwMode="auto">
            <a:xfrm flipV="1">
              <a:off x="2552" y="2838"/>
              <a:ext cx="54" cy="49"/>
            </a:xfrm>
            <a:prstGeom prst="line">
              <a:avLst/>
            </a:prstGeom>
            <a:noFill/>
            <a:ln w="25400">
              <a:solidFill>
                <a:srgbClr val="DEDEDE"/>
              </a:solidFill>
              <a:round/>
              <a:headEnd/>
              <a:tailEnd/>
            </a:ln>
          </p:spPr>
          <p:txBody>
            <a:bodyPr>
              <a:prstTxWarp prst="textNoShape">
                <a:avLst/>
              </a:prstTxWarp>
            </a:bodyPr>
            <a:lstStyle/>
            <a:p>
              <a:endParaRPr lang="en-US"/>
            </a:p>
          </p:txBody>
        </p:sp>
        <p:sp>
          <p:nvSpPr>
            <p:cNvPr id="140853" name="Line 565"/>
            <p:cNvSpPr>
              <a:spLocks noChangeShapeType="1"/>
            </p:cNvSpPr>
            <p:nvPr/>
          </p:nvSpPr>
          <p:spPr bwMode="auto">
            <a:xfrm flipV="1">
              <a:off x="2545" y="2838"/>
              <a:ext cx="54" cy="49"/>
            </a:xfrm>
            <a:prstGeom prst="line">
              <a:avLst/>
            </a:prstGeom>
            <a:noFill/>
            <a:ln w="25400">
              <a:solidFill>
                <a:srgbClr val="E1E1E1"/>
              </a:solidFill>
              <a:round/>
              <a:headEnd/>
              <a:tailEnd/>
            </a:ln>
          </p:spPr>
          <p:txBody>
            <a:bodyPr>
              <a:prstTxWarp prst="textNoShape">
                <a:avLst/>
              </a:prstTxWarp>
            </a:bodyPr>
            <a:lstStyle/>
            <a:p>
              <a:endParaRPr lang="en-US"/>
            </a:p>
          </p:txBody>
        </p:sp>
        <p:sp>
          <p:nvSpPr>
            <p:cNvPr id="140854" name="Line 566"/>
            <p:cNvSpPr>
              <a:spLocks noChangeShapeType="1"/>
            </p:cNvSpPr>
            <p:nvPr/>
          </p:nvSpPr>
          <p:spPr bwMode="auto">
            <a:xfrm flipV="1">
              <a:off x="2529" y="2838"/>
              <a:ext cx="54" cy="49"/>
            </a:xfrm>
            <a:prstGeom prst="line">
              <a:avLst/>
            </a:prstGeom>
            <a:noFill/>
            <a:ln w="25400">
              <a:solidFill>
                <a:srgbClr val="E3E3E3"/>
              </a:solidFill>
              <a:round/>
              <a:headEnd/>
              <a:tailEnd/>
            </a:ln>
          </p:spPr>
          <p:txBody>
            <a:bodyPr>
              <a:prstTxWarp prst="textNoShape">
                <a:avLst/>
              </a:prstTxWarp>
            </a:bodyPr>
            <a:lstStyle/>
            <a:p>
              <a:endParaRPr lang="en-US"/>
            </a:p>
          </p:txBody>
        </p:sp>
        <p:sp>
          <p:nvSpPr>
            <p:cNvPr id="140855" name="Line 567"/>
            <p:cNvSpPr>
              <a:spLocks noChangeShapeType="1"/>
            </p:cNvSpPr>
            <p:nvPr/>
          </p:nvSpPr>
          <p:spPr bwMode="auto">
            <a:xfrm flipV="1">
              <a:off x="2514" y="2838"/>
              <a:ext cx="54" cy="49"/>
            </a:xfrm>
            <a:prstGeom prst="line">
              <a:avLst/>
            </a:prstGeom>
            <a:noFill/>
            <a:ln w="25400">
              <a:solidFill>
                <a:srgbClr val="E5E5E5"/>
              </a:solidFill>
              <a:round/>
              <a:headEnd/>
              <a:tailEnd/>
            </a:ln>
          </p:spPr>
          <p:txBody>
            <a:bodyPr>
              <a:prstTxWarp prst="textNoShape">
                <a:avLst/>
              </a:prstTxWarp>
            </a:bodyPr>
            <a:lstStyle/>
            <a:p>
              <a:endParaRPr lang="en-US"/>
            </a:p>
          </p:txBody>
        </p:sp>
        <p:sp>
          <p:nvSpPr>
            <p:cNvPr id="140856" name="Line 568"/>
            <p:cNvSpPr>
              <a:spLocks noChangeShapeType="1"/>
            </p:cNvSpPr>
            <p:nvPr/>
          </p:nvSpPr>
          <p:spPr bwMode="auto">
            <a:xfrm flipV="1">
              <a:off x="2514" y="2838"/>
              <a:ext cx="54" cy="49"/>
            </a:xfrm>
            <a:prstGeom prst="line">
              <a:avLst/>
            </a:prstGeom>
            <a:noFill/>
            <a:ln w="25400">
              <a:solidFill>
                <a:srgbClr val="E7E7E7"/>
              </a:solidFill>
              <a:round/>
              <a:headEnd/>
              <a:tailEnd/>
            </a:ln>
          </p:spPr>
          <p:txBody>
            <a:bodyPr>
              <a:prstTxWarp prst="textNoShape">
                <a:avLst/>
              </a:prstTxWarp>
            </a:bodyPr>
            <a:lstStyle/>
            <a:p>
              <a:endParaRPr lang="en-US"/>
            </a:p>
          </p:txBody>
        </p:sp>
        <p:sp>
          <p:nvSpPr>
            <p:cNvPr id="140857" name="Line 569"/>
            <p:cNvSpPr>
              <a:spLocks noChangeShapeType="1"/>
            </p:cNvSpPr>
            <p:nvPr/>
          </p:nvSpPr>
          <p:spPr bwMode="auto">
            <a:xfrm flipV="1">
              <a:off x="2513" y="2838"/>
              <a:ext cx="38" cy="35"/>
            </a:xfrm>
            <a:prstGeom prst="line">
              <a:avLst/>
            </a:prstGeom>
            <a:noFill/>
            <a:ln w="25400">
              <a:solidFill>
                <a:srgbClr val="E9E9E9"/>
              </a:solidFill>
              <a:round/>
              <a:headEnd/>
              <a:tailEnd/>
            </a:ln>
          </p:spPr>
          <p:txBody>
            <a:bodyPr>
              <a:prstTxWarp prst="textNoShape">
                <a:avLst/>
              </a:prstTxWarp>
            </a:bodyPr>
            <a:lstStyle/>
            <a:p>
              <a:endParaRPr lang="en-US"/>
            </a:p>
          </p:txBody>
        </p:sp>
        <p:sp>
          <p:nvSpPr>
            <p:cNvPr id="140858" name="Line 570"/>
            <p:cNvSpPr>
              <a:spLocks noChangeShapeType="1"/>
            </p:cNvSpPr>
            <p:nvPr/>
          </p:nvSpPr>
          <p:spPr bwMode="auto">
            <a:xfrm flipV="1">
              <a:off x="2513" y="2838"/>
              <a:ext cx="24" cy="22"/>
            </a:xfrm>
            <a:prstGeom prst="line">
              <a:avLst/>
            </a:prstGeom>
            <a:noFill/>
            <a:ln w="25400">
              <a:solidFill>
                <a:srgbClr val="EBEBEB"/>
              </a:solidFill>
              <a:round/>
              <a:headEnd/>
              <a:tailEnd/>
            </a:ln>
          </p:spPr>
          <p:txBody>
            <a:bodyPr>
              <a:prstTxWarp prst="textNoShape">
                <a:avLst/>
              </a:prstTxWarp>
            </a:bodyPr>
            <a:lstStyle/>
            <a:p>
              <a:endParaRPr lang="en-US"/>
            </a:p>
          </p:txBody>
        </p:sp>
        <p:sp>
          <p:nvSpPr>
            <p:cNvPr id="140859" name="Line 571"/>
            <p:cNvSpPr>
              <a:spLocks noChangeShapeType="1"/>
            </p:cNvSpPr>
            <p:nvPr/>
          </p:nvSpPr>
          <p:spPr bwMode="auto">
            <a:xfrm flipV="1">
              <a:off x="2513" y="2838"/>
              <a:ext cx="24" cy="22"/>
            </a:xfrm>
            <a:prstGeom prst="line">
              <a:avLst/>
            </a:prstGeom>
            <a:noFill/>
            <a:ln w="25400">
              <a:solidFill>
                <a:srgbClr val="EDEDED"/>
              </a:solidFill>
              <a:round/>
              <a:headEnd/>
              <a:tailEnd/>
            </a:ln>
          </p:spPr>
          <p:txBody>
            <a:bodyPr>
              <a:prstTxWarp prst="textNoShape">
                <a:avLst/>
              </a:prstTxWarp>
            </a:bodyPr>
            <a:lstStyle/>
            <a:p>
              <a:endParaRPr lang="en-US"/>
            </a:p>
          </p:txBody>
        </p:sp>
        <p:sp>
          <p:nvSpPr>
            <p:cNvPr id="140860" name="Line 572"/>
            <p:cNvSpPr>
              <a:spLocks noChangeShapeType="1"/>
            </p:cNvSpPr>
            <p:nvPr/>
          </p:nvSpPr>
          <p:spPr bwMode="auto">
            <a:xfrm flipV="1">
              <a:off x="2513" y="2838"/>
              <a:ext cx="8" cy="8"/>
            </a:xfrm>
            <a:prstGeom prst="line">
              <a:avLst/>
            </a:prstGeom>
            <a:noFill/>
            <a:ln w="25400">
              <a:solidFill>
                <a:srgbClr val="EFEFEF"/>
              </a:solidFill>
              <a:round/>
              <a:headEnd/>
              <a:tailEnd/>
            </a:ln>
          </p:spPr>
          <p:txBody>
            <a:bodyPr>
              <a:prstTxWarp prst="textNoShape">
                <a:avLst/>
              </a:prstTxWarp>
            </a:bodyPr>
            <a:lstStyle/>
            <a:p>
              <a:endParaRPr lang="en-US"/>
            </a:p>
          </p:txBody>
        </p:sp>
        <p:sp>
          <p:nvSpPr>
            <p:cNvPr id="140861" name="Freeform 573"/>
            <p:cNvSpPr>
              <a:spLocks/>
            </p:cNvSpPr>
            <p:nvPr/>
          </p:nvSpPr>
          <p:spPr bwMode="auto">
            <a:xfrm>
              <a:off x="2490" y="2838"/>
              <a:ext cx="1257" cy="49"/>
            </a:xfrm>
            <a:custGeom>
              <a:avLst/>
              <a:gdLst/>
              <a:ahLst/>
              <a:cxnLst>
                <a:cxn ang="0">
                  <a:pos x="0" y="49"/>
                </a:cxn>
                <a:cxn ang="0">
                  <a:pos x="1109" y="49"/>
                </a:cxn>
                <a:cxn ang="0">
                  <a:pos x="1257" y="0"/>
                </a:cxn>
                <a:cxn ang="0">
                  <a:pos x="180" y="0"/>
                </a:cxn>
                <a:cxn ang="0">
                  <a:pos x="0" y="49"/>
                </a:cxn>
              </a:cxnLst>
              <a:rect l="0" t="0" r="r" b="b"/>
              <a:pathLst>
                <a:path w="1257" h="49">
                  <a:moveTo>
                    <a:pt x="0" y="49"/>
                  </a:moveTo>
                  <a:lnTo>
                    <a:pt x="1109" y="49"/>
                  </a:lnTo>
                  <a:lnTo>
                    <a:pt x="1257" y="0"/>
                  </a:lnTo>
                  <a:lnTo>
                    <a:pt x="180" y="0"/>
                  </a:lnTo>
                  <a:lnTo>
                    <a:pt x="0" y="49"/>
                  </a:lnTo>
                  <a:close/>
                </a:path>
              </a:pathLst>
            </a:custGeom>
            <a:noFill/>
            <a:ln w="12700">
              <a:solidFill>
                <a:srgbClr val="FFFFFF"/>
              </a:solidFill>
              <a:prstDash val="solid"/>
              <a:round/>
              <a:headEnd/>
              <a:tailEnd/>
            </a:ln>
          </p:spPr>
          <p:txBody>
            <a:bodyPr>
              <a:prstTxWarp prst="textNoShape">
                <a:avLst/>
              </a:prstTxWarp>
            </a:bodyPr>
            <a:lstStyle/>
            <a:p>
              <a:endParaRPr lang="en-US"/>
            </a:p>
          </p:txBody>
        </p:sp>
        <p:sp>
          <p:nvSpPr>
            <p:cNvPr id="140862" name="Line 574"/>
            <p:cNvSpPr>
              <a:spLocks noChangeShapeType="1"/>
            </p:cNvSpPr>
            <p:nvPr/>
          </p:nvSpPr>
          <p:spPr bwMode="auto">
            <a:xfrm>
              <a:off x="2896" y="2725"/>
              <a:ext cx="1" cy="141"/>
            </a:xfrm>
            <a:prstGeom prst="line">
              <a:avLst/>
            </a:prstGeom>
            <a:noFill/>
            <a:ln w="36513">
              <a:solidFill>
                <a:srgbClr val="000000"/>
              </a:solidFill>
              <a:round/>
              <a:headEnd/>
              <a:tailEnd/>
            </a:ln>
          </p:spPr>
          <p:txBody>
            <a:bodyPr>
              <a:prstTxWarp prst="textNoShape">
                <a:avLst/>
              </a:prstTxWarp>
            </a:bodyPr>
            <a:lstStyle/>
            <a:p>
              <a:endParaRPr lang="en-US"/>
            </a:p>
          </p:txBody>
        </p:sp>
        <p:sp>
          <p:nvSpPr>
            <p:cNvPr id="140863" name="Line 575"/>
            <p:cNvSpPr>
              <a:spLocks noChangeShapeType="1"/>
            </p:cNvSpPr>
            <p:nvPr/>
          </p:nvSpPr>
          <p:spPr bwMode="auto">
            <a:xfrm>
              <a:off x="2904" y="2725"/>
              <a:ext cx="1" cy="141"/>
            </a:xfrm>
            <a:prstGeom prst="line">
              <a:avLst/>
            </a:prstGeom>
            <a:noFill/>
            <a:ln w="36513">
              <a:solidFill>
                <a:srgbClr val="0B0B0B"/>
              </a:solidFill>
              <a:round/>
              <a:headEnd/>
              <a:tailEnd/>
            </a:ln>
          </p:spPr>
          <p:txBody>
            <a:bodyPr>
              <a:prstTxWarp prst="textNoShape">
                <a:avLst/>
              </a:prstTxWarp>
            </a:bodyPr>
            <a:lstStyle/>
            <a:p>
              <a:endParaRPr lang="en-US"/>
            </a:p>
          </p:txBody>
        </p:sp>
        <p:sp>
          <p:nvSpPr>
            <p:cNvPr id="140864" name="Line 576"/>
            <p:cNvSpPr>
              <a:spLocks noChangeShapeType="1"/>
            </p:cNvSpPr>
            <p:nvPr/>
          </p:nvSpPr>
          <p:spPr bwMode="auto">
            <a:xfrm>
              <a:off x="2912" y="2725"/>
              <a:ext cx="1" cy="141"/>
            </a:xfrm>
            <a:prstGeom prst="line">
              <a:avLst/>
            </a:prstGeom>
            <a:noFill/>
            <a:ln w="36513">
              <a:solidFill>
                <a:srgbClr val="171717"/>
              </a:solidFill>
              <a:round/>
              <a:headEnd/>
              <a:tailEnd/>
            </a:ln>
          </p:spPr>
          <p:txBody>
            <a:bodyPr>
              <a:prstTxWarp prst="textNoShape">
                <a:avLst/>
              </a:prstTxWarp>
            </a:bodyPr>
            <a:lstStyle/>
            <a:p>
              <a:endParaRPr lang="en-US"/>
            </a:p>
          </p:txBody>
        </p:sp>
        <p:sp>
          <p:nvSpPr>
            <p:cNvPr id="140865" name="Line 577"/>
            <p:cNvSpPr>
              <a:spLocks noChangeShapeType="1"/>
            </p:cNvSpPr>
            <p:nvPr/>
          </p:nvSpPr>
          <p:spPr bwMode="auto">
            <a:xfrm>
              <a:off x="2919" y="2725"/>
              <a:ext cx="1" cy="141"/>
            </a:xfrm>
            <a:prstGeom prst="line">
              <a:avLst/>
            </a:prstGeom>
            <a:noFill/>
            <a:ln w="36513">
              <a:solidFill>
                <a:srgbClr val="222222"/>
              </a:solidFill>
              <a:round/>
              <a:headEnd/>
              <a:tailEnd/>
            </a:ln>
          </p:spPr>
          <p:txBody>
            <a:bodyPr>
              <a:prstTxWarp prst="textNoShape">
                <a:avLst/>
              </a:prstTxWarp>
            </a:bodyPr>
            <a:lstStyle/>
            <a:p>
              <a:endParaRPr lang="en-US"/>
            </a:p>
          </p:txBody>
        </p:sp>
        <p:sp>
          <p:nvSpPr>
            <p:cNvPr id="140866" name="Line 578"/>
            <p:cNvSpPr>
              <a:spLocks noChangeShapeType="1"/>
            </p:cNvSpPr>
            <p:nvPr/>
          </p:nvSpPr>
          <p:spPr bwMode="auto">
            <a:xfrm>
              <a:off x="2927" y="2725"/>
              <a:ext cx="1" cy="141"/>
            </a:xfrm>
            <a:prstGeom prst="line">
              <a:avLst/>
            </a:prstGeom>
            <a:noFill/>
            <a:ln w="36513">
              <a:solidFill>
                <a:srgbClr val="2E2E2E"/>
              </a:solidFill>
              <a:round/>
              <a:headEnd/>
              <a:tailEnd/>
            </a:ln>
          </p:spPr>
          <p:txBody>
            <a:bodyPr>
              <a:prstTxWarp prst="textNoShape">
                <a:avLst/>
              </a:prstTxWarp>
            </a:bodyPr>
            <a:lstStyle/>
            <a:p>
              <a:endParaRPr lang="en-US"/>
            </a:p>
          </p:txBody>
        </p:sp>
        <p:sp>
          <p:nvSpPr>
            <p:cNvPr id="140867" name="Line 579"/>
            <p:cNvSpPr>
              <a:spLocks noChangeShapeType="1"/>
            </p:cNvSpPr>
            <p:nvPr/>
          </p:nvSpPr>
          <p:spPr bwMode="auto">
            <a:xfrm>
              <a:off x="2935" y="2725"/>
              <a:ext cx="1" cy="141"/>
            </a:xfrm>
            <a:prstGeom prst="line">
              <a:avLst/>
            </a:prstGeom>
            <a:noFill/>
            <a:ln w="36513">
              <a:solidFill>
                <a:srgbClr val="3A3A3A"/>
              </a:solidFill>
              <a:round/>
              <a:headEnd/>
              <a:tailEnd/>
            </a:ln>
          </p:spPr>
          <p:txBody>
            <a:bodyPr>
              <a:prstTxWarp prst="textNoShape">
                <a:avLst/>
              </a:prstTxWarp>
            </a:bodyPr>
            <a:lstStyle/>
            <a:p>
              <a:endParaRPr lang="en-US"/>
            </a:p>
          </p:txBody>
        </p:sp>
        <p:sp>
          <p:nvSpPr>
            <p:cNvPr id="140868" name="Line 580"/>
            <p:cNvSpPr>
              <a:spLocks noChangeShapeType="1"/>
            </p:cNvSpPr>
            <p:nvPr/>
          </p:nvSpPr>
          <p:spPr bwMode="auto">
            <a:xfrm>
              <a:off x="2943" y="2725"/>
              <a:ext cx="1" cy="141"/>
            </a:xfrm>
            <a:prstGeom prst="line">
              <a:avLst/>
            </a:prstGeom>
            <a:noFill/>
            <a:ln w="36513">
              <a:solidFill>
                <a:srgbClr val="454545"/>
              </a:solidFill>
              <a:round/>
              <a:headEnd/>
              <a:tailEnd/>
            </a:ln>
          </p:spPr>
          <p:txBody>
            <a:bodyPr>
              <a:prstTxWarp prst="textNoShape">
                <a:avLst/>
              </a:prstTxWarp>
            </a:bodyPr>
            <a:lstStyle/>
            <a:p>
              <a:endParaRPr lang="en-US"/>
            </a:p>
          </p:txBody>
        </p:sp>
        <p:sp>
          <p:nvSpPr>
            <p:cNvPr id="140869" name="Line 581"/>
            <p:cNvSpPr>
              <a:spLocks noChangeShapeType="1"/>
            </p:cNvSpPr>
            <p:nvPr/>
          </p:nvSpPr>
          <p:spPr bwMode="auto">
            <a:xfrm>
              <a:off x="2951" y="2725"/>
              <a:ext cx="1" cy="141"/>
            </a:xfrm>
            <a:prstGeom prst="line">
              <a:avLst/>
            </a:prstGeom>
            <a:noFill/>
            <a:ln w="36513">
              <a:solidFill>
                <a:srgbClr val="515151"/>
              </a:solidFill>
              <a:round/>
              <a:headEnd/>
              <a:tailEnd/>
            </a:ln>
          </p:spPr>
          <p:txBody>
            <a:bodyPr>
              <a:prstTxWarp prst="textNoShape">
                <a:avLst/>
              </a:prstTxWarp>
            </a:bodyPr>
            <a:lstStyle/>
            <a:p>
              <a:endParaRPr lang="en-US"/>
            </a:p>
          </p:txBody>
        </p:sp>
        <p:sp>
          <p:nvSpPr>
            <p:cNvPr id="140870" name="Line 582"/>
            <p:cNvSpPr>
              <a:spLocks noChangeShapeType="1"/>
            </p:cNvSpPr>
            <p:nvPr/>
          </p:nvSpPr>
          <p:spPr bwMode="auto">
            <a:xfrm>
              <a:off x="2958" y="2725"/>
              <a:ext cx="1" cy="141"/>
            </a:xfrm>
            <a:prstGeom prst="line">
              <a:avLst/>
            </a:prstGeom>
            <a:noFill/>
            <a:ln w="36513">
              <a:solidFill>
                <a:srgbClr val="5D5D5D"/>
              </a:solidFill>
              <a:round/>
              <a:headEnd/>
              <a:tailEnd/>
            </a:ln>
          </p:spPr>
          <p:txBody>
            <a:bodyPr>
              <a:prstTxWarp prst="textNoShape">
                <a:avLst/>
              </a:prstTxWarp>
            </a:bodyPr>
            <a:lstStyle/>
            <a:p>
              <a:endParaRPr lang="en-US"/>
            </a:p>
          </p:txBody>
        </p:sp>
        <p:sp>
          <p:nvSpPr>
            <p:cNvPr id="140871" name="Line 583"/>
            <p:cNvSpPr>
              <a:spLocks noChangeShapeType="1"/>
            </p:cNvSpPr>
            <p:nvPr/>
          </p:nvSpPr>
          <p:spPr bwMode="auto">
            <a:xfrm>
              <a:off x="2966" y="2725"/>
              <a:ext cx="1" cy="141"/>
            </a:xfrm>
            <a:prstGeom prst="line">
              <a:avLst/>
            </a:prstGeom>
            <a:noFill/>
            <a:ln w="36513">
              <a:solidFill>
                <a:srgbClr val="686868"/>
              </a:solidFill>
              <a:round/>
              <a:headEnd/>
              <a:tailEnd/>
            </a:ln>
          </p:spPr>
          <p:txBody>
            <a:bodyPr>
              <a:prstTxWarp prst="textNoShape">
                <a:avLst/>
              </a:prstTxWarp>
            </a:bodyPr>
            <a:lstStyle/>
            <a:p>
              <a:endParaRPr lang="en-US"/>
            </a:p>
          </p:txBody>
        </p:sp>
        <p:sp>
          <p:nvSpPr>
            <p:cNvPr id="140872" name="Line 584"/>
            <p:cNvSpPr>
              <a:spLocks noChangeShapeType="1"/>
            </p:cNvSpPr>
            <p:nvPr/>
          </p:nvSpPr>
          <p:spPr bwMode="auto">
            <a:xfrm>
              <a:off x="2974" y="2725"/>
              <a:ext cx="1" cy="141"/>
            </a:xfrm>
            <a:prstGeom prst="line">
              <a:avLst/>
            </a:prstGeom>
            <a:noFill/>
            <a:ln w="36513">
              <a:solidFill>
                <a:srgbClr val="747474"/>
              </a:solidFill>
              <a:round/>
              <a:headEnd/>
              <a:tailEnd/>
            </a:ln>
          </p:spPr>
          <p:txBody>
            <a:bodyPr>
              <a:prstTxWarp prst="textNoShape">
                <a:avLst/>
              </a:prstTxWarp>
            </a:bodyPr>
            <a:lstStyle/>
            <a:p>
              <a:endParaRPr lang="en-US"/>
            </a:p>
          </p:txBody>
        </p:sp>
        <p:sp>
          <p:nvSpPr>
            <p:cNvPr id="140873" name="Line 585"/>
            <p:cNvSpPr>
              <a:spLocks noChangeShapeType="1"/>
            </p:cNvSpPr>
            <p:nvPr/>
          </p:nvSpPr>
          <p:spPr bwMode="auto">
            <a:xfrm>
              <a:off x="2982" y="2725"/>
              <a:ext cx="1" cy="141"/>
            </a:xfrm>
            <a:prstGeom prst="line">
              <a:avLst/>
            </a:prstGeom>
            <a:noFill/>
            <a:ln w="36513">
              <a:solidFill>
                <a:srgbClr val="7F7F7F"/>
              </a:solidFill>
              <a:round/>
              <a:headEnd/>
              <a:tailEnd/>
            </a:ln>
          </p:spPr>
          <p:txBody>
            <a:bodyPr>
              <a:prstTxWarp prst="textNoShape">
                <a:avLst/>
              </a:prstTxWarp>
            </a:bodyPr>
            <a:lstStyle/>
            <a:p>
              <a:endParaRPr lang="en-US"/>
            </a:p>
          </p:txBody>
        </p:sp>
        <p:sp>
          <p:nvSpPr>
            <p:cNvPr id="140874" name="Line 586"/>
            <p:cNvSpPr>
              <a:spLocks noChangeShapeType="1"/>
            </p:cNvSpPr>
            <p:nvPr/>
          </p:nvSpPr>
          <p:spPr bwMode="auto">
            <a:xfrm>
              <a:off x="2990" y="2725"/>
              <a:ext cx="1" cy="141"/>
            </a:xfrm>
            <a:prstGeom prst="line">
              <a:avLst/>
            </a:prstGeom>
            <a:noFill/>
            <a:ln w="36513">
              <a:solidFill>
                <a:srgbClr val="8B8B8B"/>
              </a:solidFill>
              <a:round/>
              <a:headEnd/>
              <a:tailEnd/>
            </a:ln>
          </p:spPr>
          <p:txBody>
            <a:bodyPr>
              <a:prstTxWarp prst="textNoShape">
                <a:avLst/>
              </a:prstTxWarp>
            </a:bodyPr>
            <a:lstStyle/>
            <a:p>
              <a:endParaRPr lang="en-US"/>
            </a:p>
          </p:txBody>
        </p:sp>
        <p:sp>
          <p:nvSpPr>
            <p:cNvPr id="140875" name="Line 587"/>
            <p:cNvSpPr>
              <a:spLocks noChangeShapeType="1"/>
            </p:cNvSpPr>
            <p:nvPr/>
          </p:nvSpPr>
          <p:spPr bwMode="auto">
            <a:xfrm>
              <a:off x="2997" y="2725"/>
              <a:ext cx="1" cy="141"/>
            </a:xfrm>
            <a:prstGeom prst="line">
              <a:avLst/>
            </a:prstGeom>
            <a:noFill/>
            <a:ln w="36513">
              <a:solidFill>
                <a:srgbClr val="979797"/>
              </a:solidFill>
              <a:round/>
              <a:headEnd/>
              <a:tailEnd/>
            </a:ln>
          </p:spPr>
          <p:txBody>
            <a:bodyPr>
              <a:prstTxWarp prst="textNoShape">
                <a:avLst/>
              </a:prstTxWarp>
            </a:bodyPr>
            <a:lstStyle/>
            <a:p>
              <a:endParaRPr lang="en-US"/>
            </a:p>
          </p:txBody>
        </p:sp>
        <p:sp>
          <p:nvSpPr>
            <p:cNvPr id="140876" name="Line 588"/>
            <p:cNvSpPr>
              <a:spLocks noChangeShapeType="1"/>
            </p:cNvSpPr>
            <p:nvPr/>
          </p:nvSpPr>
          <p:spPr bwMode="auto">
            <a:xfrm>
              <a:off x="3005" y="2725"/>
              <a:ext cx="1" cy="141"/>
            </a:xfrm>
            <a:prstGeom prst="line">
              <a:avLst/>
            </a:prstGeom>
            <a:noFill/>
            <a:ln w="36513">
              <a:solidFill>
                <a:srgbClr val="A2A2A2"/>
              </a:solidFill>
              <a:round/>
              <a:headEnd/>
              <a:tailEnd/>
            </a:ln>
          </p:spPr>
          <p:txBody>
            <a:bodyPr>
              <a:prstTxWarp prst="textNoShape">
                <a:avLst/>
              </a:prstTxWarp>
            </a:bodyPr>
            <a:lstStyle/>
            <a:p>
              <a:endParaRPr lang="en-US"/>
            </a:p>
          </p:txBody>
        </p:sp>
        <p:sp>
          <p:nvSpPr>
            <p:cNvPr id="140877" name="Line 589"/>
            <p:cNvSpPr>
              <a:spLocks noChangeShapeType="1"/>
            </p:cNvSpPr>
            <p:nvPr/>
          </p:nvSpPr>
          <p:spPr bwMode="auto">
            <a:xfrm>
              <a:off x="3013" y="2725"/>
              <a:ext cx="1" cy="141"/>
            </a:xfrm>
            <a:prstGeom prst="line">
              <a:avLst/>
            </a:prstGeom>
            <a:noFill/>
            <a:ln w="36513">
              <a:solidFill>
                <a:srgbClr val="AEAEAE"/>
              </a:solidFill>
              <a:round/>
              <a:headEnd/>
              <a:tailEnd/>
            </a:ln>
          </p:spPr>
          <p:txBody>
            <a:bodyPr>
              <a:prstTxWarp prst="textNoShape">
                <a:avLst/>
              </a:prstTxWarp>
            </a:bodyPr>
            <a:lstStyle/>
            <a:p>
              <a:endParaRPr lang="en-US"/>
            </a:p>
          </p:txBody>
        </p:sp>
        <p:sp>
          <p:nvSpPr>
            <p:cNvPr id="140878" name="Line 590"/>
            <p:cNvSpPr>
              <a:spLocks noChangeShapeType="1"/>
            </p:cNvSpPr>
            <p:nvPr/>
          </p:nvSpPr>
          <p:spPr bwMode="auto">
            <a:xfrm>
              <a:off x="3021" y="2725"/>
              <a:ext cx="1" cy="141"/>
            </a:xfrm>
            <a:prstGeom prst="line">
              <a:avLst/>
            </a:prstGeom>
            <a:noFill/>
            <a:ln w="36513">
              <a:solidFill>
                <a:srgbClr val="BABABA"/>
              </a:solidFill>
              <a:round/>
              <a:headEnd/>
              <a:tailEnd/>
            </a:ln>
          </p:spPr>
          <p:txBody>
            <a:bodyPr>
              <a:prstTxWarp prst="textNoShape">
                <a:avLst/>
              </a:prstTxWarp>
            </a:bodyPr>
            <a:lstStyle/>
            <a:p>
              <a:endParaRPr lang="en-US"/>
            </a:p>
          </p:txBody>
        </p:sp>
        <p:sp>
          <p:nvSpPr>
            <p:cNvPr id="140879" name="Line 591"/>
            <p:cNvSpPr>
              <a:spLocks noChangeShapeType="1"/>
            </p:cNvSpPr>
            <p:nvPr/>
          </p:nvSpPr>
          <p:spPr bwMode="auto">
            <a:xfrm>
              <a:off x="3029" y="2725"/>
              <a:ext cx="1" cy="141"/>
            </a:xfrm>
            <a:prstGeom prst="line">
              <a:avLst/>
            </a:prstGeom>
            <a:noFill/>
            <a:ln w="36513">
              <a:solidFill>
                <a:srgbClr val="C5C5C5"/>
              </a:solidFill>
              <a:round/>
              <a:headEnd/>
              <a:tailEnd/>
            </a:ln>
          </p:spPr>
          <p:txBody>
            <a:bodyPr>
              <a:prstTxWarp prst="textNoShape">
                <a:avLst/>
              </a:prstTxWarp>
            </a:bodyPr>
            <a:lstStyle/>
            <a:p>
              <a:endParaRPr lang="en-US"/>
            </a:p>
          </p:txBody>
        </p:sp>
        <p:sp>
          <p:nvSpPr>
            <p:cNvPr id="140880" name="Line 592"/>
            <p:cNvSpPr>
              <a:spLocks noChangeShapeType="1"/>
            </p:cNvSpPr>
            <p:nvPr/>
          </p:nvSpPr>
          <p:spPr bwMode="auto">
            <a:xfrm>
              <a:off x="3037" y="2725"/>
              <a:ext cx="1" cy="141"/>
            </a:xfrm>
            <a:prstGeom prst="line">
              <a:avLst/>
            </a:prstGeom>
            <a:noFill/>
            <a:ln w="36513">
              <a:solidFill>
                <a:srgbClr val="D1D1D1"/>
              </a:solidFill>
              <a:round/>
              <a:headEnd/>
              <a:tailEnd/>
            </a:ln>
          </p:spPr>
          <p:txBody>
            <a:bodyPr>
              <a:prstTxWarp prst="textNoShape">
                <a:avLst/>
              </a:prstTxWarp>
            </a:bodyPr>
            <a:lstStyle/>
            <a:p>
              <a:endParaRPr lang="en-US"/>
            </a:p>
          </p:txBody>
        </p:sp>
        <p:sp>
          <p:nvSpPr>
            <p:cNvPr id="140881" name="Line 593"/>
            <p:cNvSpPr>
              <a:spLocks noChangeShapeType="1"/>
            </p:cNvSpPr>
            <p:nvPr/>
          </p:nvSpPr>
          <p:spPr bwMode="auto">
            <a:xfrm>
              <a:off x="3044" y="2725"/>
              <a:ext cx="1" cy="141"/>
            </a:xfrm>
            <a:prstGeom prst="line">
              <a:avLst/>
            </a:prstGeom>
            <a:noFill/>
            <a:ln w="36513">
              <a:solidFill>
                <a:srgbClr val="DDDDDD"/>
              </a:solidFill>
              <a:round/>
              <a:headEnd/>
              <a:tailEnd/>
            </a:ln>
          </p:spPr>
          <p:txBody>
            <a:bodyPr>
              <a:prstTxWarp prst="textNoShape">
                <a:avLst/>
              </a:prstTxWarp>
            </a:bodyPr>
            <a:lstStyle/>
            <a:p>
              <a:endParaRPr lang="en-US"/>
            </a:p>
          </p:txBody>
        </p:sp>
        <p:sp>
          <p:nvSpPr>
            <p:cNvPr id="140882" name="Line 594"/>
            <p:cNvSpPr>
              <a:spLocks noChangeShapeType="1"/>
            </p:cNvSpPr>
            <p:nvPr/>
          </p:nvSpPr>
          <p:spPr bwMode="auto">
            <a:xfrm>
              <a:off x="3052" y="2725"/>
              <a:ext cx="1" cy="141"/>
            </a:xfrm>
            <a:prstGeom prst="line">
              <a:avLst/>
            </a:prstGeom>
            <a:noFill/>
            <a:ln w="36513">
              <a:solidFill>
                <a:srgbClr val="E8E8E8"/>
              </a:solidFill>
              <a:round/>
              <a:headEnd/>
              <a:tailEnd/>
            </a:ln>
          </p:spPr>
          <p:txBody>
            <a:bodyPr>
              <a:prstTxWarp prst="textNoShape">
                <a:avLst/>
              </a:prstTxWarp>
            </a:bodyPr>
            <a:lstStyle/>
            <a:p>
              <a:endParaRPr lang="en-US"/>
            </a:p>
          </p:txBody>
        </p:sp>
        <p:sp>
          <p:nvSpPr>
            <p:cNvPr id="140883" name="Line 595"/>
            <p:cNvSpPr>
              <a:spLocks noChangeShapeType="1"/>
            </p:cNvSpPr>
            <p:nvPr/>
          </p:nvSpPr>
          <p:spPr bwMode="auto">
            <a:xfrm>
              <a:off x="3060" y="2725"/>
              <a:ext cx="1" cy="141"/>
            </a:xfrm>
            <a:prstGeom prst="line">
              <a:avLst/>
            </a:prstGeom>
            <a:noFill/>
            <a:ln w="36513">
              <a:solidFill>
                <a:srgbClr val="F4F4F4"/>
              </a:solidFill>
              <a:round/>
              <a:headEnd/>
              <a:tailEnd/>
            </a:ln>
          </p:spPr>
          <p:txBody>
            <a:bodyPr>
              <a:prstTxWarp prst="textNoShape">
                <a:avLst/>
              </a:prstTxWarp>
            </a:bodyPr>
            <a:lstStyle/>
            <a:p>
              <a:endParaRPr lang="en-US"/>
            </a:p>
          </p:txBody>
        </p:sp>
        <p:sp>
          <p:nvSpPr>
            <p:cNvPr id="140884" name="Line 596"/>
            <p:cNvSpPr>
              <a:spLocks noChangeShapeType="1"/>
            </p:cNvSpPr>
            <p:nvPr/>
          </p:nvSpPr>
          <p:spPr bwMode="auto">
            <a:xfrm>
              <a:off x="3068" y="2725"/>
              <a:ext cx="1" cy="141"/>
            </a:xfrm>
            <a:prstGeom prst="line">
              <a:avLst/>
            </a:prstGeom>
            <a:noFill/>
            <a:ln w="36513">
              <a:solidFill>
                <a:srgbClr val="FFFFFF"/>
              </a:solidFill>
              <a:round/>
              <a:headEnd/>
              <a:tailEnd/>
            </a:ln>
          </p:spPr>
          <p:txBody>
            <a:bodyPr>
              <a:prstTxWarp prst="textNoShape">
                <a:avLst/>
              </a:prstTxWarp>
            </a:bodyPr>
            <a:lstStyle/>
            <a:p>
              <a:endParaRPr lang="en-US"/>
            </a:p>
          </p:txBody>
        </p:sp>
        <p:sp>
          <p:nvSpPr>
            <p:cNvPr id="140885" name="Arc 597"/>
            <p:cNvSpPr>
              <a:spLocks/>
            </p:cNvSpPr>
            <p:nvPr/>
          </p:nvSpPr>
          <p:spPr bwMode="auto">
            <a:xfrm>
              <a:off x="2892" y="2729"/>
              <a:ext cx="176" cy="141"/>
            </a:xfrm>
            <a:custGeom>
              <a:avLst/>
              <a:gdLst>
                <a:gd name="G0" fmla="+- 21600 0 0"/>
                <a:gd name="G1" fmla="+- 21600 0 0"/>
                <a:gd name="G2" fmla="+- 21600 0 0"/>
                <a:gd name="T0" fmla="*/ 0 w 21600"/>
                <a:gd name="T1" fmla="*/ 21460 h 21600"/>
                <a:gd name="T2" fmla="*/ 2160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460"/>
                  </a:moveTo>
                  <a:cubicBezTo>
                    <a:pt x="77" y="9585"/>
                    <a:pt x="9725" y="-1"/>
                    <a:pt x="21600" y="-1"/>
                  </a:cubicBezTo>
                </a:path>
                <a:path w="21600" h="21600" stroke="0" extrusionOk="0">
                  <a:moveTo>
                    <a:pt x="0" y="21460"/>
                  </a:moveTo>
                  <a:cubicBezTo>
                    <a:pt x="77" y="9585"/>
                    <a:pt x="9725" y="-1"/>
                    <a:pt x="21600" y="-1"/>
                  </a:cubicBezTo>
                  <a:lnTo>
                    <a:pt x="21600" y="2160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40886" name="Line 598"/>
            <p:cNvSpPr>
              <a:spLocks noChangeShapeType="1"/>
            </p:cNvSpPr>
            <p:nvPr/>
          </p:nvSpPr>
          <p:spPr bwMode="auto">
            <a:xfrm>
              <a:off x="3068" y="2732"/>
              <a:ext cx="1" cy="134"/>
            </a:xfrm>
            <a:prstGeom prst="line">
              <a:avLst/>
            </a:prstGeom>
            <a:noFill/>
            <a:ln w="36513">
              <a:solidFill>
                <a:srgbClr val="FFFFFF"/>
              </a:solidFill>
              <a:round/>
              <a:headEnd/>
              <a:tailEnd/>
            </a:ln>
          </p:spPr>
          <p:txBody>
            <a:bodyPr>
              <a:prstTxWarp prst="textNoShape">
                <a:avLst/>
              </a:prstTxWarp>
            </a:bodyPr>
            <a:lstStyle/>
            <a:p>
              <a:endParaRPr lang="en-US"/>
            </a:p>
          </p:txBody>
        </p:sp>
        <p:sp>
          <p:nvSpPr>
            <p:cNvPr id="140887" name="Line 599"/>
            <p:cNvSpPr>
              <a:spLocks noChangeShapeType="1"/>
            </p:cNvSpPr>
            <p:nvPr/>
          </p:nvSpPr>
          <p:spPr bwMode="auto">
            <a:xfrm>
              <a:off x="3076" y="2732"/>
              <a:ext cx="1" cy="134"/>
            </a:xfrm>
            <a:prstGeom prst="line">
              <a:avLst/>
            </a:prstGeom>
            <a:noFill/>
            <a:ln w="36513">
              <a:solidFill>
                <a:srgbClr val="F3F3F3"/>
              </a:solidFill>
              <a:round/>
              <a:headEnd/>
              <a:tailEnd/>
            </a:ln>
          </p:spPr>
          <p:txBody>
            <a:bodyPr>
              <a:prstTxWarp prst="textNoShape">
                <a:avLst/>
              </a:prstTxWarp>
            </a:bodyPr>
            <a:lstStyle/>
            <a:p>
              <a:endParaRPr lang="en-US"/>
            </a:p>
          </p:txBody>
        </p:sp>
        <p:sp>
          <p:nvSpPr>
            <p:cNvPr id="140888" name="Line 600"/>
            <p:cNvSpPr>
              <a:spLocks noChangeShapeType="1"/>
            </p:cNvSpPr>
            <p:nvPr/>
          </p:nvSpPr>
          <p:spPr bwMode="auto">
            <a:xfrm>
              <a:off x="3083" y="2732"/>
              <a:ext cx="1" cy="134"/>
            </a:xfrm>
            <a:prstGeom prst="line">
              <a:avLst/>
            </a:prstGeom>
            <a:noFill/>
            <a:ln w="36513">
              <a:solidFill>
                <a:srgbClr val="E7E7E7"/>
              </a:solidFill>
              <a:round/>
              <a:headEnd/>
              <a:tailEnd/>
            </a:ln>
          </p:spPr>
          <p:txBody>
            <a:bodyPr>
              <a:prstTxWarp prst="textNoShape">
                <a:avLst/>
              </a:prstTxWarp>
            </a:bodyPr>
            <a:lstStyle/>
            <a:p>
              <a:endParaRPr lang="en-US"/>
            </a:p>
          </p:txBody>
        </p:sp>
        <p:sp>
          <p:nvSpPr>
            <p:cNvPr id="140889" name="Line 601"/>
            <p:cNvSpPr>
              <a:spLocks noChangeShapeType="1"/>
            </p:cNvSpPr>
            <p:nvPr/>
          </p:nvSpPr>
          <p:spPr bwMode="auto">
            <a:xfrm>
              <a:off x="3091" y="2732"/>
              <a:ext cx="1" cy="134"/>
            </a:xfrm>
            <a:prstGeom prst="line">
              <a:avLst/>
            </a:prstGeom>
            <a:noFill/>
            <a:ln w="36513">
              <a:solidFill>
                <a:srgbClr val="DBDBDB"/>
              </a:solidFill>
              <a:round/>
              <a:headEnd/>
              <a:tailEnd/>
            </a:ln>
          </p:spPr>
          <p:txBody>
            <a:bodyPr>
              <a:prstTxWarp prst="textNoShape">
                <a:avLst/>
              </a:prstTxWarp>
            </a:bodyPr>
            <a:lstStyle/>
            <a:p>
              <a:endParaRPr lang="en-US"/>
            </a:p>
          </p:txBody>
        </p:sp>
        <p:sp>
          <p:nvSpPr>
            <p:cNvPr id="140890" name="Line 602"/>
            <p:cNvSpPr>
              <a:spLocks noChangeShapeType="1"/>
            </p:cNvSpPr>
            <p:nvPr/>
          </p:nvSpPr>
          <p:spPr bwMode="auto">
            <a:xfrm>
              <a:off x="3099" y="2732"/>
              <a:ext cx="1" cy="134"/>
            </a:xfrm>
            <a:prstGeom prst="line">
              <a:avLst/>
            </a:prstGeom>
            <a:noFill/>
            <a:ln w="36513">
              <a:solidFill>
                <a:srgbClr val="CFCFCF"/>
              </a:solidFill>
              <a:round/>
              <a:headEnd/>
              <a:tailEnd/>
            </a:ln>
          </p:spPr>
          <p:txBody>
            <a:bodyPr>
              <a:prstTxWarp prst="textNoShape">
                <a:avLst/>
              </a:prstTxWarp>
            </a:bodyPr>
            <a:lstStyle/>
            <a:p>
              <a:endParaRPr lang="en-US"/>
            </a:p>
          </p:txBody>
        </p:sp>
        <p:sp>
          <p:nvSpPr>
            <p:cNvPr id="140891" name="Line 603"/>
            <p:cNvSpPr>
              <a:spLocks noChangeShapeType="1"/>
            </p:cNvSpPr>
            <p:nvPr/>
          </p:nvSpPr>
          <p:spPr bwMode="auto">
            <a:xfrm>
              <a:off x="3107" y="2732"/>
              <a:ext cx="1" cy="134"/>
            </a:xfrm>
            <a:prstGeom prst="line">
              <a:avLst/>
            </a:prstGeom>
            <a:noFill/>
            <a:ln w="36513">
              <a:solidFill>
                <a:srgbClr val="C3C3C3"/>
              </a:solidFill>
              <a:round/>
              <a:headEnd/>
              <a:tailEnd/>
            </a:ln>
          </p:spPr>
          <p:txBody>
            <a:bodyPr>
              <a:prstTxWarp prst="textNoShape">
                <a:avLst/>
              </a:prstTxWarp>
            </a:bodyPr>
            <a:lstStyle/>
            <a:p>
              <a:endParaRPr lang="en-US"/>
            </a:p>
          </p:txBody>
        </p:sp>
        <p:sp>
          <p:nvSpPr>
            <p:cNvPr id="140892" name="Line 604"/>
            <p:cNvSpPr>
              <a:spLocks noChangeShapeType="1"/>
            </p:cNvSpPr>
            <p:nvPr/>
          </p:nvSpPr>
          <p:spPr bwMode="auto">
            <a:xfrm>
              <a:off x="3115" y="2732"/>
              <a:ext cx="1" cy="134"/>
            </a:xfrm>
            <a:prstGeom prst="line">
              <a:avLst/>
            </a:prstGeom>
            <a:noFill/>
            <a:ln w="36513">
              <a:solidFill>
                <a:srgbClr val="B6B6B6"/>
              </a:solidFill>
              <a:round/>
              <a:headEnd/>
              <a:tailEnd/>
            </a:ln>
          </p:spPr>
          <p:txBody>
            <a:bodyPr>
              <a:prstTxWarp prst="textNoShape">
                <a:avLst/>
              </a:prstTxWarp>
            </a:bodyPr>
            <a:lstStyle/>
            <a:p>
              <a:endParaRPr lang="en-US"/>
            </a:p>
          </p:txBody>
        </p:sp>
        <p:sp>
          <p:nvSpPr>
            <p:cNvPr id="140893" name="Line 605"/>
            <p:cNvSpPr>
              <a:spLocks noChangeShapeType="1"/>
            </p:cNvSpPr>
            <p:nvPr/>
          </p:nvSpPr>
          <p:spPr bwMode="auto">
            <a:xfrm>
              <a:off x="3122" y="2732"/>
              <a:ext cx="1" cy="134"/>
            </a:xfrm>
            <a:prstGeom prst="line">
              <a:avLst/>
            </a:prstGeom>
            <a:noFill/>
            <a:ln w="36513">
              <a:solidFill>
                <a:srgbClr val="AAAAAA"/>
              </a:solidFill>
              <a:round/>
              <a:headEnd/>
              <a:tailEnd/>
            </a:ln>
          </p:spPr>
          <p:txBody>
            <a:bodyPr>
              <a:prstTxWarp prst="textNoShape">
                <a:avLst/>
              </a:prstTxWarp>
            </a:bodyPr>
            <a:lstStyle/>
            <a:p>
              <a:endParaRPr lang="en-US"/>
            </a:p>
          </p:txBody>
        </p:sp>
        <p:sp>
          <p:nvSpPr>
            <p:cNvPr id="140894" name="Line 606"/>
            <p:cNvSpPr>
              <a:spLocks noChangeShapeType="1"/>
            </p:cNvSpPr>
            <p:nvPr/>
          </p:nvSpPr>
          <p:spPr bwMode="auto">
            <a:xfrm>
              <a:off x="3130" y="2732"/>
              <a:ext cx="1" cy="134"/>
            </a:xfrm>
            <a:prstGeom prst="line">
              <a:avLst/>
            </a:prstGeom>
            <a:noFill/>
            <a:ln w="36513">
              <a:solidFill>
                <a:srgbClr val="9E9E9E"/>
              </a:solidFill>
              <a:round/>
              <a:headEnd/>
              <a:tailEnd/>
            </a:ln>
          </p:spPr>
          <p:txBody>
            <a:bodyPr>
              <a:prstTxWarp prst="textNoShape">
                <a:avLst/>
              </a:prstTxWarp>
            </a:bodyPr>
            <a:lstStyle/>
            <a:p>
              <a:endParaRPr lang="en-US"/>
            </a:p>
          </p:txBody>
        </p:sp>
        <p:sp>
          <p:nvSpPr>
            <p:cNvPr id="140895" name="Line 607"/>
            <p:cNvSpPr>
              <a:spLocks noChangeShapeType="1"/>
            </p:cNvSpPr>
            <p:nvPr/>
          </p:nvSpPr>
          <p:spPr bwMode="auto">
            <a:xfrm>
              <a:off x="3138" y="2732"/>
              <a:ext cx="1" cy="134"/>
            </a:xfrm>
            <a:prstGeom prst="line">
              <a:avLst/>
            </a:prstGeom>
            <a:noFill/>
            <a:ln w="36513">
              <a:solidFill>
                <a:srgbClr val="929292"/>
              </a:solidFill>
              <a:round/>
              <a:headEnd/>
              <a:tailEnd/>
            </a:ln>
          </p:spPr>
          <p:txBody>
            <a:bodyPr>
              <a:prstTxWarp prst="textNoShape">
                <a:avLst/>
              </a:prstTxWarp>
            </a:bodyPr>
            <a:lstStyle/>
            <a:p>
              <a:endParaRPr lang="en-US"/>
            </a:p>
          </p:txBody>
        </p:sp>
        <p:sp>
          <p:nvSpPr>
            <p:cNvPr id="140896" name="Line 608"/>
            <p:cNvSpPr>
              <a:spLocks noChangeShapeType="1"/>
            </p:cNvSpPr>
            <p:nvPr/>
          </p:nvSpPr>
          <p:spPr bwMode="auto">
            <a:xfrm>
              <a:off x="3146" y="2732"/>
              <a:ext cx="1" cy="134"/>
            </a:xfrm>
            <a:prstGeom prst="line">
              <a:avLst/>
            </a:prstGeom>
            <a:noFill/>
            <a:ln w="36513">
              <a:solidFill>
                <a:srgbClr val="868686"/>
              </a:solidFill>
              <a:round/>
              <a:headEnd/>
              <a:tailEnd/>
            </a:ln>
          </p:spPr>
          <p:txBody>
            <a:bodyPr>
              <a:prstTxWarp prst="textNoShape">
                <a:avLst/>
              </a:prstTxWarp>
            </a:bodyPr>
            <a:lstStyle/>
            <a:p>
              <a:endParaRPr lang="en-US"/>
            </a:p>
          </p:txBody>
        </p:sp>
        <p:sp>
          <p:nvSpPr>
            <p:cNvPr id="140897" name="Line 609"/>
            <p:cNvSpPr>
              <a:spLocks noChangeShapeType="1"/>
            </p:cNvSpPr>
            <p:nvPr/>
          </p:nvSpPr>
          <p:spPr bwMode="auto">
            <a:xfrm>
              <a:off x="3154" y="2732"/>
              <a:ext cx="1" cy="134"/>
            </a:xfrm>
            <a:prstGeom prst="line">
              <a:avLst/>
            </a:prstGeom>
            <a:noFill/>
            <a:ln w="36513">
              <a:solidFill>
                <a:srgbClr val="797979"/>
              </a:solidFill>
              <a:round/>
              <a:headEnd/>
              <a:tailEnd/>
            </a:ln>
          </p:spPr>
          <p:txBody>
            <a:bodyPr>
              <a:prstTxWarp prst="textNoShape">
                <a:avLst/>
              </a:prstTxWarp>
            </a:bodyPr>
            <a:lstStyle/>
            <a:p>
              <a:endParaRPr lang="en-US"/>
            </a:p>
          </p:txBody>
        </p:sp>
        <p:sp>
          <p:nvSpPr>
            <p:cNvPr id="140898" name="Line 610"/>
            <p:cNvSpPr>
              <a:spLocks noChangeShapeType="1"/>
            </p:cNvSpPr>
            <p:nvPr/>
          </p:nvSpPr>
          <p:spPr bwMode="auto">
            <a:xfrm>
              <a:off x="3161" y="2732"/>
              <a:ext cx="1" cy="134"/>
            </a:xfrm>
            <a:prstGeom prst="line">
              <a:avLst/>
            </a:prstGeom>
            <a:noFill/>
            <a:ln w="36513">
              <a:solidFill>
                <a:srgbClr val="6D6D6D"/>
              </a:solidFill>
              <a:round/>
              <a:headEnd/>
              <a:tailEnd/>
            </a:ln>
          </p:spPr>
          <p:txBody>
            <a:bodyPr>
              <a:prstTxWarp prst="textNoShape">
                <a:avLst/>
              </a:prstTxWarp>
            </a:bodyPr>
            <a:lstStyle/>
            <a:p>
              <a:endParaRPr lang="en-US"/>
            </a:p>
          </p:txBody>
        </p:sp>
        <p:sp>
          <p:nvSpPr>
            <p:cNvPr id="140899" name="Line 611"/>
            <p:cNvSpPr>
              <a:spLocks noChangeShapeType="1"/>
            </p:cNvSpPr>
            <p:nvPr/>
          </p:nvSpPr>
          <p:spPr bwMode="auto">
            <a:xfrm>
              <a:off x="3169" y="2732"/>
              <a:ext cx="1" cy="134"/>
            </a:xfrm>
            <a:prstGeom prst="line">
              <a:avLst/>
            </a:prstGeom>
            <a:noFill/>
            <a:ln w="36513">
              <a:solidFill>
                <a:srgbClr val="616161"/>
              </a:solidFill>
              <a:round/>
              <a:headEnd/>
              <a:tailEnd/>
            </a:ln>
          </p:spPr>
          <p:txBody>
            <a:bodyPr>
              <a:prstTxWarp prst="textNoShape">
                <a:avLst/>
              </a:prstTxWarp>
            </a:bodyPr>
            <a:lstStyle/>
            <a:p>
              <a:endParaRPr lang="en-US"/>
            </a:p>
          </p:txBody>
        </p:sp>
        <p:sp>
          <p:nvSpPr>
            <p:cNvPr id="140900" name="Line 612"/>
            <p:cNvSpPr>
              <a:spLocks noChangeShapeType="1"/>
            </p:cNvSpPr>
            <p:nvPr/>
          </p:nvSpPr>
          <p:spPr bwMode="auto">
            <a:xfrm>
              <a:off x="3177" y="2732"/>
              <a:ext cx="1" cy="134"/>
            </a:xfrm>
            <a:prstGeom prst="line">
              <a:avLst/>
            </a:prstGeom>
            <a:noFill/>
            <a:ln w="36513">
              <a:solidFill>
                <a:srgbClr val="555555"/>
              </a:solidFill>
              <a:round/>
              <a:headEnd/>
              <a:tailEnd/>
            </a:ln>
          </p:spPr>
          <p:txBody>
            <a:bodyPr>
              <a:prstTxWarp prst="textNoShape">
                <a:avLst/>
              </a:prstTxWarp>
            </a:bodyPr>
            <a:lstStyle/>
            <a:p>
              <a:endParaRPr lang="en-US"/>
            </a:p>
          </p:txBody>
        </p:sp>
        <p:sp>
          <p:nvSpPr>
            <p:cNvPr id="140901" name="Line 613"/>
            <p:cNvSpPr>
              <a:spLocks noChangeShapeType="1"/>
            </p:cNvSpPr>
            <p:nvPr/>
          </p:nvSpPr>
          <p:spPr bwMode="auto">
            <a:xfrm>
              <a:off x="3185" y="2732"/>
              <a:ext cx="1" cy="134"/>
            </a:xfrm>
            <a:prstGeom prst="line">
              <a:avLst/>
            </a:prstGeom>
            <a:noFill/>
            <a:ln w="36513">
              <a:solidFill>
                <a:srgbClr val="494949"/>
              </a:solidFill>
              <a:round/>
              <a:headEnd/>
              <a:tailEnd/>
            </a:ln>
          </p:spPr>
          <p:txBody>
            <a:bodyPr>
              <a:prstTxWarp prst="textNoShape">
                <a:avLst/>
              </a:prstTxWarp>
            </a:bodyPr>
            <a:lstStyle/>
            <a:p>
              <a:endParaRPr lang="en-US"/>
            </a:p>
          </p:txBody>
        </p:sp>
        <p:sp>
          <p:nvSpPr>
            <p:cNvPr id="140902" name="Line 614"/>
            <p:cNvSpPr>
              <a:spLocks noChangeShapeType="1"/>
            </p:cNvSpPr>
            <p:nvPr/>
          </p:nvSpPr>
          <p:spPr bwMode="auto">
            <a:xfrm>
              <a:off x="3193" y="2732"/>
              <a:ext cx="1" cy="134"/>
            </a:xfrm>
            <a:prstGeom prst="line">
              <a:avLst/>
            </a:prstGeom>
            <a:noFill/>
            <a:ln w="36513">
              <a:solidFill>
                <a:srgbClr val="3C3C3C"/>
              </a:solidFill>
              <a:round/>
              <a:headEnd/>
              <a:tailEnd/>
            </a:ln>
          </p:spPr>
          <p:txBody>
            <a:bodyPr>
              <a:prstTxWarp prst="textNoShape">
                <a:avLst/>
              </a:prstTxWarp>
            </a:bodyPr>
            <a:lstStyle/>
            <a:p>
              <a:endParaRPr lang="en-US"/>
            </a:p>
          </p:txBody>
        </p:sp>
        <p:sp>
          <p:nvSpPr>
            <p:cNvPr id="140903" name="Line 615"/>
            <p:cNvSpPr>
              <a:spLocks noChangeShapeType="1"/>
            </p:cNvSpPr>
            <p:nvPr/>
          </p:nvSpPr>
          <p:spPr bwMode="auto">
            <a:xfrm>
              <a:off x="3200" y="2732"/>
              <a:ext cx="1" cy="134"/>
            </a:xfrm>
            <a:prstGeom prst="line">
              <a:avLst/>
            </a:prstGeom>
            <a:noFill/>
            <a:ln w="36513">
              <a:solidFill>
                <a:srgbClr val="303030"/>
              </a:solidFill>
              <a:round/>
              <a:headEnd/>
              <a:tailEnd/>
            </a:ln>
          </p:spPr>
          <p:txBody>
            <a:bodyPr>
              <a:prstTxWarp prst="textNoShape">
                <a:avLst/>
              </a:prstTxWarp>
            </a:bodyPr>
            <a:lstStyle/>
            <a:p>
              <a:endParaRPr lang="en-US"/>
            </a:p>
          </p:txBody>
        </p:sp>
        <p:sp>
          <p:nvSpPr>
            <p:cNvPr id="140904" name="Line 616"/>
            <p:cNvSpPr>
              <a:spLocks noChangeShapeType="1"/>
            </p:cNvSpPr>
            <p:nvPr/>
          </p:nvSpPr>
          <p:spPr bwMode="auto">
            <a:xfrm>
              <a:off x="3208" y="2732"/>
              <a:ext cx="1" cy="134"/>
            </a:xfrm>
            <a:prstGeom prst="line">
              <a:avLst/>
            </a:prstGeom>
            <a:noFill/>
            <a:ln w="36513">
              <a:solidFill>
                <a:srgbClr val="242424"/>
              </a:solidFill>
              <a:round/>
              <a:headEnd/>
              <a:tailEnd/>
            </a:ln>
          </p:spPr>
          <p:txBody>
            <a:bodyPr>
              <a:prstTxWarp prst="textNoShape">
                <a:avLst/>
              </a:prstTxWarp>
            </a:bodyPr>
            <a:lstStyle/>
            <a:p>
              <a:endParaRPr lang="en-US"/>
            </a:p>
          </p:txBody>
        </p:sp>
        <p:sp>
          <p:nvSpPr>
            <p:cNvPr id="140905" name="Line 617"/>
            <p:cNvSpPr>
              <a:spLocks noChangeShapeType="1"/>
            </p:cNvSpPr>
            <p:nvPr/>
          </p:nvSpPr>
          <p:spPr bwMode="auto">
            <a:xfrm>
              <a:off x="3216" y="2732"/>
              <a:ext cx="1" cy="134"/>
            </a:xfrm>
            <a:prstGeom prst="line">
              <a:avLst/>
            </a:prstGeom>
            <a:noFill/>
            <a:ln w="36513">
              <a:solidFill>
                <a:srgbClr val="181818"/>
              </a:solidFill>
              <a:round/>
              <a:headEnd/>
              <a:tailEnd/>
            </a:ln>
          </p:spPr>
          <p:txBody>
            <a:bodyPr>
              <a:prstTxWarp prst="textNoShape">
                <a:avLst/>
              </a:prstTxWarp>
            </a:bodyPr>
            <a:lstStyle/>
            <a:p>
              <a:endParaRPr lang="en-US"/>
            </a:p>
          </p:txBody>
        </p:sp>
        <p:sp>
          <p:nvSpPr>
            <p:cNvPr id="140906" name="Line 618"/>
            <p:cNvSpPr>
              <a:spLocks noChangeShapeType="1"/>
            </p:cNvSpPr>
            <p:nvPr/>
          </p:nvSpPr>
          <p:spPr bwMode="auto">
            <a:xfrm>
              <a:off x="3224" y="2732"/>
              <a:ext cx="1" cy="134"/>
            </a:xfrm>
            <a:prstGeom prst="line">
              <a:avLst/>
            </a:prstGeom>
            <a:noFill/>
            <a:ln w="36513">
              <a:solidFill>
                <a:srgbClr val="0C0C0C"/>
              </a:solidFill>
              <a:round/>
              <a:headEnd/>
              <a:tailEnd/>
            </a:ln>
          </p:spPr>
          <p:txBody>
            <a:bodyPr>
              <a:prstTxWarp prst="textNoShape">
                <a:avLst/>
              </a:prstTxWarp>
            </a:bodyPr>
            <a:lstStyle/>
            <a:p>
              <a:endParaRPr lang="en-US"/>
            </a:p>
          </p:txBody>
        </p:sp>
        <p:sp>
          <p:nvSpPr>
            <p:cNvPr id="140907" name="Line 619"/>
            <p:cNvSpPr>
              <a:spLocks noChangeShapeType="1"/>
            </p:cNvSpPr>
            <p:nvPr/>
          </p:nvSpPr>
          <p:spPr bwMode="auto">
            <a:xfrm>
              <a:off x="3232" y="2732"/>
              <a:ext cx="1" cy="134"/>
            </a:xfrm>
            <a:prstGeom prst="line">
              <a:avLst/>
            </a:prstGeom>
            <a:noFill/>
            <a:ln w="36513">
              <a:solidFill>
                <a:srgbClr val="000000"/>
              </a:solidFill>
              <a:round/>
              <a:headEnd/>
              <a:tailEnd/>
            </a:ln>
          </p:spPr>
          <p:txBody>
            <a:bodyPr>
              <a:prstTxWarp prst="textNoShape">
                <a:avLst/>
              </a:prstTxWarp>
            </a:bodyPr>
            <a:lstStyle/>
            <a:p>
              <a:endParaRPr lang="en-US"/>
            </a:p>
          </p:txBody>
        </p:sp>
        <p:sp>
          <p:nvSpPr>
            <p:cNvPr id="140908" name="Arc 620"/>
            <p:cNvSpPr>
              <a:spLocks/>
            </p:cNvSpPr>
            <p:nvPr/>
          </p:nvSpPr>
          <p:spPr bwMode="auto">
            <a:xfrm>
              <a:off x="3060" y="2736"/>
              <a:ext cx="176" cy="1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solidFill>
              <a:srgbClr val="FFFFFF"/>
            </a:solidFill>
            <a:ln w="12700">
              <a:solidFill>
                <a:srgbClr val="000000"/>
              </a:solidFill>
              <a:round/>
              <a:headEnd/>
              <a:tailEnd/>
            </a:ln>
          </p:spPr>
          <p:txBody>
            <a:bodyPr>
              <a:prstTxWarp prst="textNoShape">
                <a:avLst/>
              </a:prstTxWarp>
            </a:bodyPr>
            <a:lstStyle/>
            <a:p>
              <a:endParaRPr lang="en-US"/>
            </a:p>
          </p:txBody>
        </p:sp>
        <p:sp>
          <p:nvSpPr>
            <p:cNvPr id="140909" name="Line 621"/>
            <p:cNvSpPr>
              <a:spLocks noChangeShapeType="1"/>
            </p:cNvSpPr>
            <p:nvPr/>
          </p:nvSpPr>
          <p:spPr bwMode="auto">
            <a:xfrm flipH="1">
              <a:off x="2545" y="2268"/>
              <a:ext cx="5" cy="4"/>
            </a:xfrm>
            <a:prstGeom prst="line">
              <a:avLst/>
            </a:prstGeom>
            <a:noFill/>
            <a:ln w="25400">
              <a:solidFill>
                <a:srgbClr val="161616"/>
              </a:solidFill>
              <a:round/>
              <a:headEnd/>
              <a:tailEnd/>
            </a:ln>
          </p:spPr>
          <p:txBody>
            <a:bodyPr>
              <a:prstTxWarp prst="textNoShape">
                <a:avLst/>
              </a:prstTxWarp>
            </a:bodyPr>
            <a:lstStyle/>
            <a:p>
              <a:endParaRPr lang="en-US"/>
            </a:p>
          </p:txBody>
        </p:sp>
        <p:sp>
          <p:nvSpPr>
            <p:cNvPr id="140910" name="Line 622"/>
            <p:cNvSpPr>
              <a:spLocks noChangeShapeType="1"/>
            </p:cNvSpPr>
            <p:nvPr/>
          </p:nvSpPr>
          <p:spPr bwMode="auto">
            <a:xfrm flipH="1">
              <a:off x="2545" y="2268"/>
              <a:ext cx="20" cy="18"/>
            </a:xfrm>
            <a:prstGeom prst="line">
              <a:avLst/>
            </a:prstGeom>
            <a:noFill/>
            <a:ln w="25400">
              <a:solidFill>
                <a:srgbClr val="1A1A1A"/>
              </a:solidFill>
              <a:round/>
              <a:headEnd/>
              <a:tailEnd/>
            </a:ln>
          </p:spPr>
          <p:txBody>
            <a:bodyPr>
              <a:prstTxWarp prst="textNoShape">
                <a:avLst/>
              </a:prstTxWarp>
            </a:bodyPr>
            <a:lstStyle/>
            <a:p>
              <a:endParaRPr lang="en-US"/>
            </a:p>
          </p:txBody>
        </p:sp>
        <p:sp>
          <p:nvSpPr>
            <p:cNvPr id="140911" name="Line 623"/>
            <p:cNvSpPr>
              <a:spLocks noChangeShapeType="1"/>
            </p:cNvSpPr>
            <p:nvPr/>
          </p:nvSpPr>
          <p:spPr bwMode="auto">
            <a:xfrm flipH="1">
              <a:off x="2545" y="2268"/>
              <a:ext cx="20" cy="18"/>
            </a:xfrm>
            <a:prstGeom prst="line">
              <a:avLst/>
            </a:prstGeom>
            <a:noFill/>
            <a:ln w="25400">
              <a:solidFill>
                <a:srgbClr val="1E1E1E"/>
              </a:solidFill>
              <a:round/>
              <a:headEnd/>
              <a:tailEnd/>
            </a:ln>
          </p:spPr>
          <p:txBody>
            <a:bodyPr>
              <a:prstTxWarp prst="textNoShape">
                <a:avLst/>
              </a:prstTxWarp>
            </a:bodyPr>
            <a:lstStyle/>
            <a:p>
              <a:endParaRPr lang="en-US"/>
            </a:p>
          </p:txBody>
        </p:sp>
        <p:sp>
          <p:nvSpPr>
            <p:cNvPr id="140912" name="Line 624"/>
            <p:cNvSpPr>
              <a:spLocks noChangeShapeType="1"/>
            </p:cNvSpPr>
            <p:nvPr/>
          </p:nvSpPr>
          <p:spPr bwMode="auto">
            <a:xfrm flipH="1">
              <a:off x="2545" y="2268"/>
              <a:ext cx="36" cy="33"/>
            </a:xfrm>
            <a:prstGeom prst="line">
              <a:avLst/>
            </a:prstGeom>
            <a:noFill/>
            <a:ln w="25400">
              <a:solidFill>
                <a:srgbClr val="232323"/>
              </a:solidFill>
              <a:round/>
              <a:headEnd/>
              <a:tailEnd/>
            </a:ln>
          </p:spPr>
          <p:txBody>
            <a:bodyPr>
              <a:prstTxWarp prst="textNoShape">
                <a:avLst/>
              </a:prstTxWarp>
            </a:bodyPr>
            <a:lstStyle/>
            <a:p>
              <a:endParaRPr lang="en-US"/>
            </a:p>
          </p:txBody>
        </p:sp>
        <p:sp>
          <p:nvSpPr>
            <p:cNvPr id="140913" name="Line 625"/>
            <p:cNvSpPr>
              <a:spLocks noChangeShapeType="1"/>
            </p:cNvSpPr>
            <p:nvPr/>
          </p:nvSpPr>
          <p:spPr bwMode="auto">
            <a:xfrm flipH="1">
              <a:off x="2545" y="2268"/>
              <a:ext cx="51" cy="47"/>
            </a:xfrm>
            <a:prstGeom prst="line">
              <a:avLst/>
            </a:prstGeom>
            <a:noFill/>
            <a:ln w="25400">
              <a:solidFill>
                <a:srgbClr val="272727"/>
              </a:solidFill>
              <a:round/>
              <a:headEnd/>
              <a:tailEnd/>
            </a:ln>
          </p:spPr>
          <p:txBody>
            <a:bodyPr>
              <a:prstTxWarp prst="textNoShape">
                <a:avLst/>
              </a:prstTxWarp>
            </a:bodyPr>
            <a:lstStyle/>
            <a:p>
              <a:endParaRPr lang="en-US"/>
            </a:p>
          </p:txBody>
        </p:sp>
        <p:sp>
          <p:nvSpPr>
            <p:cNvPr id="140914" name="Line 626"/>
            <p:cNvSpPr>
              <a:spLocks noChangeShapeType="1"/>
            </p:cNvSpPr>
            <p:nvPr/>
          </p:nvSpPr>
          <p:spPr bwMode="auto">
            <a:xfrm flipH="1">
              <a:off x="2545" y="2268"/>
              <a:ext cx="67" cy="61"/>
            </a:xfrm>
            <a:prstGeom prst="line">
              <a:avLst/>
            </a:prstGeom>
            <a:noFill/>
            <a:ln w="25400">
              <a:solidFill>
                <a:srgbClr val="2C2C2C"/>
              </a:solidFill>
              <a:round/>
              <a:headEnd/>
              <a:tailEnd/>
            </a:ln>
          </p:spPr>
          <p:txBody>
            <a:bodyPr>
              <a:prstTxWarp prst="textNoShape">
                <a:avLst/>
              </a:prstTxWarp>
            </a:bodyPr>
            <a:lstStyle/>
            <a:p>
              <a:endParaRPr lang="en-US"/>
            </a:p>
          </p:txBody>
        </p:sp>
        <p:sp>
          <p:nvSpPr>
            <p:cNvPr id="140915" name="Line 627"/>
            <p:cNvSpPr>
              <a:spLocks noChangeShapeType="1"/>
            </p:cNvSpPr>
            <p:nvPr/>
          </p:nvSpPr>
          <p:spPr bwMode="auto">
            <a:xfrm flipH="1">
              <a:off x="2545" y="2268"/>
              <a:ext cx="67" cy="61"/>
            </a:xfrm>
            <a:prstGeom prst="line">
              <a:avLst/>
            </a:prstGeom>
            <a:noFill/>
            <a:ln w="25400">
              <a:solidFill>
                <a:srgbClr val="303030"/>
              </a:solidFill>
              <a:round/>
              <a:headEnd/>
              <a:tailEnd/>
            </a:ln>
          </p:spPr>
          <p:txBody>
            <a:bodyPr>
              <a:prstTxWarp prst="textNoShape">
                <a:avLst/>
              </a:prstTxWarp>
            </a:bodyPr>
            <a:lstStyle/>
            <a:p>
              <a:endParaRPr lang="en-US"/>
            </a:p>
          </p:txBody>
        </p:sp>
        <p:sp>
          <p:nvSpPr>
            <p:cNvPr id="140916" name="Line 628"/>
            <p:cNvSpPr>
              <a:spLocks noChangeShapeType="1"/>
            </p:cNvSpPr>
            <p:nvPr/>
          </p:nvSpPr>
          <p:spPr bwMode="auto">
            <a:xfrm flipH="1">
              <a:off x="2545" y="2268"/>
              <a:ext cx="81" cy="74"/>
            </a:xfrm>
            <a:prstGeom prst="line">
              <a:avLst/>
            </a:prstGeom>
            <a:noFill/>
            <a:ln w="25400">
              <a:solidFill>
                <a:srgbClr val="343434"/>
              </a:solidFill>
              <a:round/>
              <a:headEnd/>
              <a:tailEnd/>
            </a:ln>
          </p:spPr>
          <p:txBody>
            <a:bodyPr>
              <a:prstTxWarp prst="textNoShape">
                <a:avLst/>
              </a:prstTxWarp>
            </a:bodyPr>
            <a:lstStyle/>
            <a:p>
              <a:endParaRPr lang="en-US"/>
            </a:p>
          </p:txBody>
        </p:sp>
        <p:sp>
          <p:nvSpPr>
            <p:cNvPr id="140917" name="Line 629"/>
            <p:cNvSpPr>
              <a:spLocks noChangeShapeType="1"/>
            </p:cNvSpPr>
            <p:nvPr/>
          </p:nvSpPr>
          <p:spPr bwMode="auto">
            <a:xfrm flipH="1">
              <a:off x="2545" y="2268"/>
              <a:ext cx="97" cy="89"/>
            </a:xfrm>
            <a:prstGeom prst="line">
              <a:avLst/>
            </a:prstGeom>
            <a:noFill/>
            <a:ln w="25400">
              <a:solidFill>
                <a:srgbClr val="393939"/>
              </a:solidFill>
              <a:round/>
              <a:headEnd/>
              <a:tailEnd/>
            </a:ln>
          </p:spPr>
          <p:txBody>
            <a:bodyPr>
              <a:prstTxWarp prst="textNoShape">
                <a:avLst/>
              </a:prstTxWarp>
            </a:bodyPr>
            <a:lstStyle/>
            <a:p>
              <a:endParaRPr lang="en-US"/>
            </a:p>
          </p:txBody>
        </p:sp>
        <p:sp>
          <p:nvSpPr>
            <p:cNvPr id="140918" name="Line 630"/>
            <p:cNvSpPr>
              <a:spLocks noChangeShapeType="1"/>
            </p:cNvSpPr>
            <p:nvPr/>
          </p:nvSpPr>
          <p:spPr bwMode="auto">
            <a:xfrm flipH="1">
              <a:off x="2545" y="2268"/>
              <a:ext cx="97" cy="89"/>
            </a:xfrm>
            <a:prstGeom prst="line">
              <a:avLst/>
            </a:prstGeom>
            <a:noFill/>
            <a:ln w="25400">
              <a:solidFill>
                <a:srgbClr val="3D3D3D"/>
              </a:solidFill>
              <a:round/>
              <a:headEnd/>
              <a:tailEnd/>
            </a:ln>
          </p:spPr>
          <p:txBody>
            <a:bodyPr>
              <a:prstTxWarp prst="textNoShape">
                <a:avLst/>
              </a:prstTxWarp>
            </a:bodyPr>
            <a:lstStyle/>
            <a:p>
              <a:endParaRPr lang="en-US"/>
            </a:p>
          </p:txBody>
        </p:sp>
        <p:sp>
          <p:nvSpPr>
            <p:cNvPr id="140919" name="Line 631"/>
            <p:cNvSpPr>
              <a:spLocks noChangeShapeType="1"/>
            </p:cNvSpPr>
            <p:nvPr/>
          </p:nvSpPr>
          <p:spPr bwMode="auto">
            <a:xfrm flipH="1">
              <a:off x="2545" y="2268"/>
              <a:ext cx="112" cy="103"/>
            </a:xfrm>
            <a:prstGeom prst="line">
              <a:avLst/>
            </a:prstGeom>
            <a:noFill/>
            <a:ln w="25400">
              <a:solidFill>
                <a:srgbClr val="424242"/>
              </a:solidFill>
              <a:round/>
              <a:headEnd/>
              <a:tailEnd/>
            </a:ln>
          </p:spPr>
          <p:txBody>
            <a:bodyPr>
              <a:prstTxWarp prst="textNoShape">
                <a:avLst/>
              </a:prstTxWarp>
            </a:bodyPr>
            <a:lstStyle/>
            <a:p>
              <a:endParaRPr lang="en-US"/>
            </a:p>
          </p:txBody>
        </p:sp>
        <p:sp>
          <p:nvSpPr>
            <p:cNvPr id="140920" name="Line 632"/>
            <p:cNvSpPr>
              <a:spLocks noChangeShapeType="1"/>
            </p:cNvSpPr>
            <p:nvPr/>
          </p:nvSpPr>
          <p:spPr bwMode="auto">
            <a:xfrm flipH="1">
              <a:off x="2545" y="2268"/>
              <a:ext cx="128" cy="118"/>
            </a:xfrm>
            <a:prstGeom prst="line">
              <a:avLst/>
            </a:prstGeom>
            <a:noFill/>
            <a:ln w="25400">
              <a:solidFill>
                <a:srgbClr val="464646"/>
              </a:solidFill>
              <a:round/>
              <a:headEnd/>
              <a:tailEnd/>
            </a:ln>
          </p:spPr>
          <p:txBody>
            <a:bodyPr>
              <a:prstTxWarp prst="textNoShape">
                <a:avLst/>
              </a:prstTxWarp>
            </a:bodyPr>
            <a:lstStyle/>
            <a:p>
              <a:endParaRPr lang="en-US"/>
            </a:p>
          </p:txBody>
        </p:sp>
        <p:sp>
          <p:nvSpPr>
            <p:cNvPr id="140921" name="Line 633"/>
            <p:cNvSpPr>
              <a:spLocks noChangeShapeType="1"/>
            </p:cNvSpPr>
            <p:nvPr/>
          </p:nvSpPr>
          <p:spPr bwMode="auto">
            <a:xfrm flipH="1">
              <a:off x="2545" y="2268"/>
              <a:ext cx="144" cy="132"/>
            </a:xfrm>
            <a:prstGeom prst="line">
              <a:avLst/>
            </a:prstGeom>
            <a:noFill/>
            <a:ln w="25400">
              <a:solidFill>
                <a:srgbClr val="4B4B4B"/>
              </a:solidFill>
              <a:round/>
              <a:headEnd/>
              <a:tailEnd/>
            </a:ln>
          </p:spPr>
          <p:txBody>
            <a:bodyPr>
              <a:prstTxWarp prst="textNoShape">
                <a:avLst/>
              </a:prstTxWarp>
            </a:bodyPr>
            <a:lstStyle/>
            <a:p>
              <a:endParaRPr lang="en-US"/>
            </a:p>
          </p:txBody>
        </p:sp>
        <p:sp>
          <p:nvSpPr>
            <p:cNvPr id="140922" name="Line 634"/>
            <p:cNvSpPr>
              <a:spLocks noChangeShapeType="1"/>
            </p:cNvSpPr>
            <p:nvPr/>
          </p:nvSpPr>
          <p:spPr bwMode="auto">
            <a:xfrm flipH="1">
              <a:off x="2545" y="2268"/>
              <a:ext cx="144" cy="132"/>
            </a:xfrm>
            <a:prstGeom prst="line">
              <a:avLst/>
            </a:prstGeom>
            <a:noFill/>
            <a:ln w="25400">
              <a:solidFill>
                <a:srgbClr val="4F4F4F"/>
              </a:solidFill>
              <a:round/>
              <a:headEnd/>
              <a:tailEnd/>
            </a:ln>
          </p:spPr>
          <p:txBody>
            <a:bodyPr>
              <a:prstTxWarp prst="textNoShape">
                <a:avLst/>
              </a:prstTxWarp>
            </a:bodyPr>
            <a:lstStyle/>
            <a:p>
              <a:endParaRPr lang="en-US"/>
            </a:p>
          </p:txBody>
        </p:sp>
        <p:sp>
          <p:nvSpPr>
            <p:cNvPr id="140923" name="Line 635"/>
            <p:cNvSpPr>
              <a:spLocks noChangeShapeType="1"/>
            </p:cNvSpPr>
            <p:nvPr/>
          </p:nvSpPr>
          <p:spPr bwMode="auto">
            <a:xfrm flipH="1">
              <a:off x="2545" y="2268"/>
              <a:ext cx="158" cy="145"/>
            </a:xfrm>
            <a:prstGeom prst="line">
              <a:avLst/>
            </a:prstGeom>
            <a:noFill/>
            <a:ln w="25400">
              <a:solidFill>
                <a:srgbClr val="535353"/>
              </a:solidFill>
              <a:round/>
              <a:headEnd/>
              <a:tailEnd/>
            </a:ln>
          </p:spPr>
          <p:txBody>
            <a:bodyPr>
              <a:prstTxWarp prst="textNoShape">
                <a:avLst/>
              </a:prstTxWarp>
            </a:bodyPr>
            <a:lstStyle/>
            <a:p>
              <a:endParaRPr lang="en-US"/>
            </a:p>
          </p:txBody>
        </p:sp>
        <p:sp>
          <p:nvSpPr>
            <p:cNvPr id="140924" name="Line 636"/>
            <p:cNvSpPr>
              <a:spLocks noChangeShapeType="1"/>
            </p:cNvSpPr>
            <p:nvPr/>
          </p:nvSpPr>
          <p:spPr bwMode="auto">
            <a:xfrm flipH="1">
              <a:off x="2545" y="2268"/>
              <a:ext cx="174" cy="160"/>
            </a:xfrm>
            <a:prstGeom prst="line">
              <a:avLst/>
            </a:prstGeom>
            <a:noFill/>
            <a:ln w="25400">
              <a:solidFill>
                <a:srgbClr val="585858"/>
              </a:solidFill>
              <a:round/>
              <a:headEnd/>
              <a:tailEnd/>
            </a:ln>
          </p:spPr>
          <p:txBody>
            <a:bodyPr>
              <a:prstTxWarp prst="textNoShape">
                <a:avLst/>
              </a:prstTxWarp>
            </a:bodyPr>
            <a:lstStyle/>
            <a:p>
              <a:endParaRPr lang="en-US"/>
            </a:p>
          </p:txBody>
        </p:sp>
        <p:sp>
          <p:nvSpPr>
            <p:cNvPr id="140925" name="Line 637"/>
            <p:cNvSpPr>
              <a:spLocks noChangeShapeType="1"/>
            </p:cNvSpPr>
            <p:nvPr/>
          </p:nvSpPr>
          <p:spPr bwMode="auto">
            <a:xfrm flipH="1">
              <a:off x="2545" y="2268"/>
              <a:ext cx="174" cy="160"/>
            </a:xfrm>
            <a:prstGeom prst="line">
              <a:avLst/>
            </a:prstGeom>
            <a:noFill/>
            <a:ln w="25400">
              <a:solidFill>
                <a:srgbClr val="5C5C5C"/>
              </a:solidFill>
              <a:round/>
              <a:headEnd/>
              <a:tailEnd/>
            </a:ln>
          </p:spPr>
          <p:txBody>
            <a:bodyPr>
              <a:prstTxWarp prst="textNoShape">
                <a:avLst/>
              </a:prstTxWarp>
            </a:bodyPr>
            <a:lstStyle/>
            <a:p>
              <a:endParaRPr lang="en-US"/>
            </a:p>
          </p:txBody>
        </p:sp>
        <p:sp>
          <p:nvSpPr>
            <p:cNvPr id="140926" name="Line 638"/>
            <p:cNvSpPr>
              <a:spLocks noChangeShapeType="1"/>
            </p:cNvSpPr>
            <p:nvPr/>
          </p:nvSpPr>
          <p:spPr bwMode="auto">
            <a:xfrm flipH="1">
              <a:off x="2559" y="2268"/>
              <a:ext cx="175" cy="162"/>
            </a:xfrm>
            <a:prstGeom prst="line">
              <a:avLst/>
            </a:prstGeom>
            <a:noFill/>
            <a:ln w="25400">
              <a:solidFill>
                <a:srgbClr val="616161"/>
              </a:solidFill>
              <a:round/>
              <a:headEnd/>
              <a:tailEnd/>
            </a:ln>
          </p:spPr>
          <p:txBody>
            <a:bodyPr>
              <a:prstTxWarp prst="textNoShape">
                <a:avLst/>
              </a:prstTxWarp>
            </a:bodyPr>
            <a:lstStyle/>
            <a:p>
              <a:endParaRPr lang="en-US"/>
            </a:p>
          </p:txBody>
        </p:sp>
        <p:sp>
          <p:nvSpPr>
            <p:cNvPr id="140927" name="Line 639"/>
            <p:cNvSpPr>
              <a:spLocks noChangeShapeType="1"/>
            </p:cNvSpPr>
            <p:nvPr/>
          </p:nvSpPr>
          <p:spPr bwMode="auto">
            <a:xfrm flipH="1">
              <a:off x="2575" y="2268"/>
              <a:ext cx="175" cy="162"/>
            </a:xfrm>
            <a:prstGeom prst="line">
              <a:avLst/>
            </a:prstGeom>
            <a:noFill/>
            <a:ln w="25400">
              <a:solidFill>
                <a:srgbClr val="656565"/>
              </a:solidFill>
              <a:round/>
              <a:headEnd/>
              <a:tailEnd/>
            </a:ln>
          </p:spPr>
          <p:txBody>
            <a:bodyPr>
              <a:prstTxWarp prst="textNoShape">
                <a:avLst/>
              </a:prstTxWarp>
            </a:bodyPr>
            <a:lstStyle/>
            <a:p>
              <a:endParaRPr lang="en-US"/>
            </a:p>
          </p:txBody>
        </p:sp>
        <p:sp>
          <p:nvSpPr>
            <p:cNvPr id="140928" name="Line 640"/>
            <p:cNvSpPr>
              <a:spLocks noChangeShapeType="1"/>
            </p:cNvSpPr>
            <p:nvPr/>
          </p:nvSpPr>
          <p:spPr bwMode="auto">
            <a:xfrm flipH="1">
              <a:off x="2591" y="2268"/>
              <a:ext cx="175" cy="162"/>
            </a:xfrm>
            <a:prstGeom prst="line">
              <a:avLst/>
            </a:prstGeom>
            <a:noFill/>
            <a:ln w="25400">
              <a:solidFill>
                <a:srgbClr val="696969"/>
              </a:solidFill>
              <a:round/>
              <a:headEnd/>
              <a:tailEnd/>
            </a:ln>
          </p:spPr>
          <p:txBody>
            <a:bodyPr>
              <a:prstTxWarp prst="textNoShape">
                <a:avLst/>
              </a:prstTxWarp>
            </a:bodyPr>
            <a:lstStyle/>
            <a:p>
              <a:endParaRPr lang="en-US"/>
            </a:p>
          </p:txBody>
        </p:sp>
        <p:sp>
          <p:nvSpPr>
            <p:cNvPr id="140929" name="Line 641"/>
            <p:cNvSpPr>
              <a:spLocks noChangeShapeType="1"/>
            </p:cNvSpPr>
            <p:nvPr/>
          </p:nvSpPr>
          <p:spPr bwMode="auto">
            <a:xfrm flipH="1">
              <a:off x="2591" y="2268"/>
              <a:ext cx="175" cy="162"/>
            </a:xfrm>
            <a:prstGeom prst="line">
              <a:avLst/>
            </a:prstGeom>
            <a:noFill/>
            <a:ln w="25400">
              <a:solidFill>
                <a:srgbClr val="6E6E6E"/>
              </a:solidFill>
              <a:round/>
              <a:headEnd/>
              <a:tailEnd/>
            </a:ln>
          </p:spPr>
          <p:txBody>
            <a:bodyPr>
              <a:prstTxWarp prst="textNoShape">
                <a:avLst/>
              </a:prstTxWarp>
            </a:bodyPr>
            <a:lstStyle/>
            <a:p>
              <a:endParaRPr lang="en-US"/>
            </a:p>
          </p:txBody>
        </p:sp>
        <p:sp>
          <p:nvSpPr>
            <p:cNvPr id="140930" name="Line 642"/>
            <p:cNvSpPr>
              <a:spLocks noChangeShapeType="1"/>
            </p:cNvSpPr>
            <p:nvPr/>
          </p:nvSpPr>
          <p:spPr bwMode="auto">
            <a:xfrm flipH="1">
              <a:off x="2605" y="2268"/>
              <a:ext cx="175" cy="162"/>
            </a:xfrm>
            <a:prstGeom prst="line">
              <a:avLst/>
            </a:prstGeom>
            <a:noFill/>
            <a:ln w="25400">
              <a:solidFill>
                <a:srgbClr val="727272"/>
              </a:solidFill>
              <a:round/>
              <a:headEnd/>
              <a:tailEnd/>
            </a:ln>
          </p:spPr>
          <p:txBody>
            <a:bodyPr>
              <a:prstTxWarp prst="textNoShape">
                <a:avLst/>
              </a:prstTxWarp>
            </a:bodyPr>
            <a:lstStyle/>
            <a:p>
              <a:endParaRPr lang="en-US"/>
            </a:p>
          </p:txBody>
        </p:sp>
        <p:sp>
          <p:nvSpPr>
            <p:cNvPr id="140931" name="Line 643"/>
            <p:cNvSpPr>
              <a:spLocks noChangeShapeType="1"/>
            </p:cNvSpPr>
            <p:nvPr/>
          </p:nvSpPr>
          <p:spPr bwMode="auto">
            <a:xfrm flipH="1">
              <a:off x="2621" y="2268"/>
              <a:ext cx="175" cy="162"/>
            </a:xfrm>
            <a:prstGeom prst="line">
              <a:avLst/>
            </a:prstGeom>
            <a:noFill/>
            <a:ln w="25400">
              <a:solidFill>
                <a:srgbClr val="777777"/>
              </a:solidFill>
              <a:round/>
              <a:headEnd/>
              <a:tailEnd/>
            </a:ln>
          </p:spPr>
          <p:txBody>
            <a:bodyPr>
              <a:prstTxWarp prst="textNoShape">
                <a:avLst/>
              </a:prstTxWarp>
            </a:bodyPr>
            <a:lstStyle/>
            <a:p>
              <a:endParaRPr lang="en-US"/>
            </a:p>
          </p:txBody>
        </p:sp>
        <p:sp>
          <p:nvSpPr>
            <p:cNvPr id="140932" name="Line 644"/>
            <p:cNvSpPr>
              <a:spLocks noChangeShapeType="1"/>
            </p:cNvSpPr>
            <p:nvPr/>
          </p:nvSpPr>
          <p:spPr bwMode="auto">
            <a:xfrm flipH="1">
              <a:off x="2621" y="2268"/>
              <a:ext cx="175" cy="162"/>
            </a:xfrm>
            <a:prstGeom prst="line">
              <a:avLst/>
            </a:prstGeom>
            <a:noFill/>
            <a:ln w="25400">
              <a:solidFill>
                <a:srgbClr val="7B7B7B"/>
              </a:solidFill>
              <a:round/>
              <a:headEnd/>
              <a:tailEnd/>
            </a:ln>
          </p:spPr>
          <p:txBody>
            <a:bodyPr>
              <a:prstTxWarp prst="textNoShape">
                <a:avLst/>
              </a:prstTxWarp>
            </a:bodyPr>
            <a:lstStyle/>
            <a:p>
              <a:endParaRPr lang="en-US"/>
            </a:p>
          </p:txBody>
        </p:sp>
        <p:sp>
          <p:nvSpPr>
            <p:cNvPr id="140933" name="Line 645"/>
            <p:cNvSpPr>
              <a:spLocks noChangeShapeType="1"/>
            </p:cNvSpPr>
            <p:nvPr/>
          </p:nvSpPr>
          <p:spPr bwMode="auto">
            <a:xfrm flipH="1">
              <a:off x="2636" y="2268"/>
              <a:ext cx="175" cy="162"/>
            </a:xfrm>
            <a:prstGeom prst="line">
              <a:avLst/>
            </a:prstGeom>
            <a:noFill/>
            <a:ln w="25400">
              <a:solidFill>
                <a:srgbClr val="7F7F7F"/>
              </a:solidFill>
              <a:round/>
              <a:headEnd/>
              <a:tailEnd/>
            </a:ln>
          </p:spPr>
          <p:txBody>
            <a:bodyPr>
              <a:prstTxWarp prst="textNoShape">
                <a:avLst/>
              </a:prstTxWarp>
            </a:bodyPr>
            <a:lstStyle/>
            <a:p>
              <a:endParaRPr lang="en-US"/>
            </a:p>
          </p:txBody>
        </p:sp>
        <p:sp>
          <p:nvSpPr>
            <p:cNvPr id="140934" name="Line 646"/>
            <p:cNvSpPr>
              <a:spLocks noChangeShapeType="1"/>
            </p:cNvSpPr>
            <p:nvPr/>
          </p:nvSpPr>
          <p:spPr bwMode="auto">
            <a:xfrm flipH="1">
              <a:off x="2652" y="2268"/>
              <a:ext cx="175" cy="162"/>
            </a:xfrm>
            <a:prstGeom prst="line">
              <a:avLst/>
            </a:prstGeom>
            <a:noFill/>
            <a:ln w="25400">
              <a:solidFill>
                <a:srgbClr val="848484"/>
              </a:solidFill>
              <a:round/>
              <a:headEnd/>
              <a:tailEnd/>
            </a:ln>
          </p:spPr>
          <p:txBody>
            <a:bodyPr>
              <a:prstTxWarp prst="textNoShape">
                <a:avLst/>
              </a:prstTxWarp>
            </a:bodyPr>
            <a:lstStyle/>
            <a:p>
              <a:endParaRPr lang="en-US"/>
            </a:p>
          </p:txBody>
        </p:sp>
        <p:sp>
          <p:nvSpPr>
            <p:cNvPr id="140935" name="Line 647"/>
            <p:cNvSpPr>
              <a:spLocks noChangeShapeType="1"/>
            </p:cNvSpPr>
            <p:nvPr/>
          </p:nvSpPr>
          <p:spPr bwMode="auto">
            <a:xfrm flipH="1">
              <a:off x="2667" y="2268"/>
              <a:ext cx="175" cy="162"/>
            </a:xfrm>
            <a:prstGeom prst="line">
              <a:avLst/>
            </a:prstGeom>
            <a:noFill/>
            <a:ln w="25400">
              <a:solidFill>
                <a:srgbClr val="888888"/>
              </a:solidFill>
              <a:round/>
              <a:headEnd/>
              <a:tailEnd/>
            </a:ln>
          </p:spPr>
          <p:txBody>
            <a:bodyPr>
              <a:prstTxWarp prst="textNoShape">
                <a:avLst/>
              </a:prstTxWarp>
            </a:bodyPr>
            <a:lstStyle/>
            <a:p>
              <a:endParaRPr lang="en-US"/>
            </a:p>
          </p:txBody>
        </p:sp>
        <p:sp>
          <p:nvSpPr>
            <p:cNvPr id="140936" name="Line 648"/>
            <p:cNvSpPr>
              <a:spLocks noChangeShapeType="1"/>
            </p:cNvSpPr>
            <p:nvPr/>
          </p:nvSpPr>
          <p:spPr bwMode="auto">
            <a:xfrm flipH="1">
              <a:off x="2667" y="2268"/>
              <a:ext cx="175" cy="162"/>
            </a:xfrm>
            <a:prstGeom prst="line">
              <a:avLst/>
            </a:prstGeom>
            <a:noFill/>
            <a:ln w="25400">
              <a:solidFill>
                <a:srgbClr val="8D8D8D"/>
              </a:solidFill>
              <a:round/>
              <a:headEnd/>
              <a:tailEnd/>
            </a:ln>
          </p:spPr>
          <p:txBody>
            <a:bodyPr>
              <a:prstTxWarp prst="textNoShape">
                <a:avLst/>
              </a:prstTxWarp>
            </a:bodyPr>
            <a:lstStyle/>
            <a:p>
              <a:endParaRPr lang="en-US"/>
            </a:p>
          </p:txBody>
        </p:sp>
        <p:sp>
          <p:nvSpPr>
            <p:cNvPr id="140937" name="Line 649"/>
            <p:cNvSpPr>
              <a:spLocks noChangeShapeType="1"/>
            </p:cNvSpPr>
            <p:nvPr/>
          </p:nvSpPr>
          <p:spPr bwMode="auto">
            <a:xfrm flipH="1">
              <a:off x="2683" y="2268"/>
              <a:ext cx="175" cy="162"/>
            </a:xfrm>
            <a:prstGeom prst="line">
              <a:avLst/>
            </a:prstGeom>
            <a:noFill/>
            <a:ln w="25400">
              <a:solidFill>
                <a:srgbClr val="919191"/>
              </a:solidFill>
              <a:round/>
              <a:headEnd/>
              <a:tailEnd/>
            </a:ln>
          </p:spPr>
          <p:txBody>
            <a:bodyPr>
              <a:prstTxWarp prst="textNoShape">
                <a:avLst/>
              </a:prstTxWarp>
            </a:bodyPr>
            <a:lstStyle/>
            <a:p>
              <a:endParaRPr lang="en-US"/>
            </a:p>
          </p:txBody>
        </p:sp>
        <p:sp>
          <p:nvSpPr>
            <p:cNvPr id="140938" name="Line 650"/>
            <p:cNvSpPr>
              <a:spLocks noChangeShapeType="1"/>
            </p:cNvSpPr>
            <p:nvPr/>
          </p:nvSpPr>
          <p:spPr bwMode="auto">
            <a:xfrm flipH="1">
              <a:off x="2699" y="2268"/>
              <a:ext cx="175" cy="162"/>
            </a:xfrm>
            <a:prstGeom prst="line">
              <a:avLst/>
            </a:prstGeom>
            <a:noFill/>
            <a:ln w="25400">
              <a:solidFill>
                <a:srgbClr val="969696"/>
              </a:solidFill>
              <a:round/>
              <a:headEnd/>
              <a:tailEnd/>
            </a:ln>
          </p:spPr>
          <p:txBody>
            <a:bodyPr>
              <a:prstTxWarp prst="textNoShape">
                <a:avLst/>
              </a:prstTxWarp>
            </a:bodyPr>
            <a:lstStyle/>
            <a:p>
              <a:endParaRPr lang="en-US"/>
            </a:p>
          </p:txBody>
        </p:sp>
        <p:sp>
          <p:nvSpPr>
            <p:cNvPr id="140939" name="Line 651"/>
            <p:cNvSpPr>
              <a:spLocks noChangeShapeType="1"/>
            </p:cNvSpPr>
            <p:nvPr/>
          </p:nvSpPr>
          <p:spPr bwMode="auto">
            <a:xfrm flipH="1">
              <a:off x="2699" y="2268"/>
              <a:ext cx="175" cy="162"/>
            </a:xfrm>
            <a:prstGeom prst="line">
              <a:avLst/>
            </a:prstGeom>
            <a:noFill/>
            <a:ln w="25400">
              <a:solidFill>
                <a:srgbClr val="9A9A9A"/>
              </a:solidFill>
              <a:round/>
              <a:headEnd/>
              <a:tailEnd/>
            </a:ln>
          </p:spPr>
          <p:txBody>
            <a:bodyPr>
              <a:prstTxWarp prst="textNoShape">
                <a:avLst/>
              </a:prstTxWarp>
            </a:bodyPr>
            <a:lstStyle/>
            <a:p>
              <a:endParaRPr lang="en-US"/>
            </a:p>
          </p:txBody>
        </p:sp>
        <p:sp>
          <p:nvSpPr>
            <p:cNvPr id="140940" name="Line 652"/>
            <p:cNvSpPr>
              <a:spLocks noChangeShapeType="1"/>
            </p:cNvSpPr>
            <p:nvPr/>
          </p:nvSpPr>
          <p:spPr bwMode="auto">
            <a:xfrm flipH="1">
              <a:off x="2714" y="2268"/>
              <a:ext cx="175" cy="162"/>
            </a:xfrm>
            <a:prstGeom prst="line">
              <a:avLst/>
            </a:prstGeom>
            <a:noFill/>
            <a:ln w="25400">
              <a:solidFill>
                <a:srgbClr val="9E9E9E"/>
              </a:solidFill>
              <a:round/>
              <a:headEnd/>
              <a:tailEnd/>
            </a:ln>
          </p:spPr>
          <p:txBody>
            <a:bodyPr>
              <a:prstTxWarp prst="textNoShape">
                <a:avLst/>
              </a:prstTxWarp>
            </a:bodyPr>
            <a:lstStyle/>
            <a:p>
              <a:endParaRPr lang="en-US"/>
            </a:p>
          </p:txBody>
        </p:sp>
        <p:sp>
          <p:nvSpPr>
            <p:cNvPr id="140941" name="Line 653"/>
            <p:cNvSpPr>
              <a:spLocks noChangeShapeType="1"/>
            </p:cNvSpPr>
            <p:nvPr/>
          </p:nvSpPr>
          <p:spPr bwMode="auto">
            <a:xfrm flipH="1">
              <a:off x="2730" y="2268"/>
              <a:ext cx="175" cy="162"/>
            </a:xfrm>
            <a:prstGeom prst="line">
              <a:avLst/>
            </a:prstGeom>
            <a:noFill/>
            <a:ln w="25400">
              <a:solidFill>
                <a:srgbClr val="A3A3A3"/>
              </a:solidFill>
              <a:round/>
              <a:headEnd/>
              <a:tailEnd/>
            </a:ln>
          </p:spPr>
          <p:txBody>
            <a:bodyPr>
              <a:prstTxWarp prst="textNoShape">
                <a:avLst/>
              </a:prstTxWarp>
            </a:bodyPr>
            <a:lstStyle/>
            <a:p>
              <a:endParaRPr lang="en-US"/>
            </a:p>
          </p:txBody>
        </p:sp>
        <p:sp>
          <p:nvSpPr>
            <p:cNvPr id="140942" name="Line 654"/>
            <p:cNvSpPr>
              <a:spLocks noChangeShapeType="1"/>
            </p:cNvSpPr>
            <p:nvPr/>
          </p:nvSpPr>
          <p:spPr bwMode="auto">
            <a:xfrm flipH="1">
              <a:off x="2745" y="2268"/>
              <a:ext cx="175" cy="162"/>
            </a:xfrm>
            <a:prstGeom prst="line">
              <a:avLst/>
            </a:prstGeom>
            <a:noFill/>
            <a:ln w="25400">
              <a:solidFill>
                <a:srgbClr val="A7A7A7"/>
              </a:solidFill>
              <a:round/>
              <a:headEnd/>
              <a:tailEnd/>
            </a:ln>
          </p:spPr>
          <p:txBody>
            <a:bodyPr>
              <a:prstTxWarp prst="textNoShape">
                <a:avLst/>
              </a:prstTxWarp>
            </a:bodyPr>
            <a:lstStyle/>
            <a:p>
              <a:endParaRPr lang="en-US"/>
            </a:p>
          </p:txBody>
        </p:sp>
        <p:sp>
          <p:nvSpPr>
            <p:cNvPr id="140943" name="Line 655"/>
            <p:cNvSpPr>
              <a:spLocks noChangeShapeType="1"/>
            </p:cNvSpPr>
            <p:nvPr/>
          </p:nvSpPr>
          <p:spPr bwMode="auto">
            <a:xfrm flipH="1">
              <a:off x="2745" y="2268"/>
              <a:ext cx="175" cy="162"/>
            </a:xfrm>
            <a:prstGeom prst="line">
              <a:avLst/>
            </a:prstGeom>
            <a:noFill/>
            <a:ln w="25400">
              <a:solidFill>
                <a:srgbClr val="ACACAC"/>
              </a:solidFill>
              <a:round/>
              <a:headEnd/>
              <a:tailEnd/>
            </a:ln>
          </p:spPr>
          <p:txBody>
            <a:bodyPr>
              <a:prstTxWarp prst="textNoShape">
                <a:avLst/>
              </a:prstTxWarp>
            </a:bodyPr>
            <a:lstStyle/>
            <a:p>
              <a:endParaRPr lang="en-US"/>
            </a:p>
          </p:txBody>
        </p:sp>
        <p:sp>
          <p:nvSpPr>
            <p:cNvPr id="140944" name="Line 656"/>
            <p:cNvSpPr>
              <a:spLocks noChangeShapeType="1"/>
            </p:cNvSpPr>
            <p:nvPr/>
          </p:nvSpPr>
          <p:spPr bwMode="auto">
            <a:xfrm flipH="1">
              <a:off x="2760" y="2268"/>
              <a:ext cx="175" cy="162"/>
            </a:xfrm>
            <a:prstGeom prst="line">
              <a:avLst/>
            </a:prstGeom>
            <a:noFill/>
            <a:ln w="25400">
              <a:solidFill>
                <a:srgbClr val="B0B0B0"/>
              </a:solidFill>
              <a:round/>
              <a:headEnd/>
              <a:tailEnd/>
            </a:ln>
          </p:spPr>
          <p:txBody>
            <a:bodyPr>
              <a:prstTxWarp prst="textNoShape">
                <a:avLst/>
              </a:prstTxWarp>
            </a:bodyPr>
            <a:lstStyle/>
            <a:p>
              <a:endParaRPr lang="en-US"/>
            </a:p>
          </p:txBody>
        </p:sp>
        <p:sp>
          <p:nvSpPr>
            <p:cNvPr id="140945" name="Line 657"/>
            <p:cNvSpPr>
              <a:spLocks noChangeShapeType="1"/>
            </p:cNvSpPr>
            <p:nvPr/>
          </p:nvSpPr>
          <p:spPr bwMode="auto">
            <a:xfrm flipH="1">
              <a:off x="2775" y="2268"/>
              <a:ext cx="175" cy="162"/>
            </a:xfrm>
            <a:prstGeom prst="line">
              <a:avLst/>
            </a:prstGeom>
            <a:noFill/>
            <a:ln w="25400">
              <a:solidFill>
                <a:srgbClr val="B4B4B4"/>
              </a:solidFill>
              <a:round/>
              <a:headEnd/>
              <a:tailEnd/>
            </a:ln>
          </p:spPr>
          <p:txBody>
            <a:bodyPr>
              <a:prstTxWarp prst="textNoShape">
                <a:avLst/>
              </a:prstTxWarp>
            </a:bodyPr>
            <a:lstStyle/>
            <a:p>
              <a:endParaRPr lang="en-US"/>
            </a:p>
          </p:txBody>
        </p:sp>
        <p:sp>
          <p:nvSpPr>
            <p:cNvPr id="140946" name="Line 658"/>
            <p:cNvSpPr>
              <a:spLocks noChangeShapeType="1"/>
            </p:cNvSpPr>
            <p:nvPr/>
          </p:nvSpPr>
          <p:spPr bwMode="auto">
            <a:xfrm flipH="1">
              <a:off x="2775" y="2268"/>
              <a:ext cx="175" cy="162"/>
            </a:xfrm>
            <a:prstGeom prst="line">
              <a:avLst/>
            </a:prstGeom>
            <a:noFill/>
            <a:ln w="25400">
              <a:solidFill>
                <a:srgbClr val="B9B9B9"/>
              </a:solidFill>
              <a:round/>
              <a:headEnd/>
              <a:tailEnd/>
            </a:ln>
          </p:spPr>
          <p:txBody>
            <a:bodyPr>
              <a:prstTxWarp prst="textNoShape">
                <a:avLst/>
              </a:prstTxWarp>
            </a:bodyPr>
            <a:lstStyle/>
            <a:p>
              <a:endParaRPr lang="en-US"/>
            </a:p>
          </p:txBody>
        </p:sp>
        <p:sp>
          <p:nvSpPr>
            <p:cNvPr id="140947" name="Line 659"/>
            <p:cNvSpPr>
              <a:spLocks noChangeShapeType="1"/>
            </p:cNvSpPr>
            <p:nvPr/>
          </p:nvSpPr>
          <p:spPr bwMode="auto">
            <a:xfrm flipH="1">
              <a:off x="2790" y="2281"/>
              <a:ext cx="161" cy="149"/>
            </a:xfrm>
            <a:prstGeom prst="line">
              <a:avLst/>
            </a:prstGeom>
            <a:noFill/>
            <a:ln w="25400">
              <a:solidFill>
                <a:srgbClr val="BDBDBD"/>
              </a:solidFill>
              <a:round/>
              <a:headEnd/>
              <a:tailEnd/>
            </a:ln>
          </p:spPr>
          <p:txBody>
            <a:bodyPr>
              <a:prstTxWarp prst="textNoShape">
                <a:avLst/>
              </a:prstTxWarp>
            </a:bodyPr>
            <a:lstStyle/>
            <a:p>
              <a:endParaRPr lang="en-US"/>
            </a:p>
          </p:txBody>
        </p:sp>
        <p:sp>
          <p:nvSpPr>
            <p:cNvPr id="140948" name="Line 660"/>
            <p:cNvSpPr>
              <a:spLocks noChangeShapeType="1"/>
            </p:cNvSpPr>
            <p:nvPr/>
          </p:nvSpPr>
          <p:spPr bwMode="auto">
            <a:xfrm flipH="1">
              <a:off x="2806" y="2296"/>
              <a:ext cx="145" cy="134"/>
            </a:xfrm>
            <a:prstGeom prst="line">
              <a:avLst/>
            </a:prstGeom>
            <a:noFill/>
            <a:ln w="25400">
              <a:solidFill>
                <a:srgbClr val="C2C2C2"/>
              </a:solidFill>
              <a:round/>
              <a:headEnd/>
              <a:tailEnd/>
            </a:ln>
          </p:spPr>
          <p:txBody>
            <a:bodyPr>
              <a:prstTxWarp prst="textNoShape">
                <a:avLst/>
              </a:prstTxWarp>
            </a:bodyPr>
            <a:lstStyle/>
            <a:p>
              <a:endParaRPr lang="en-US"/>
            </a:p>
          </p:txBody>
        </p:sp>
        <p:sp>
          <p:nvSpPr>
            <p:cNvPr id="140949" name="Line 661"/>
            <p:cNvSpPr>
              <a:spLocks noChangeShapeType="1"/>
            </p:cNvSpPr>
            <p:nvPr/>
          </p:nvSpPr>
          <p:spPr bwMode="auto">
            <a:xfrm flipH="1">
              <a:off x="2821" y="2310"/>
              <a:ext cx="130" cy="120"/>
            </a:xfrm>
            <a:prstGeom prst="line">
              <a:avLst/>
            </a:prstGeom>
            <a:noFill/>
            <a:ln w="25400">
              <a:solidFill>
                <a:srgbClr val="C6C6C6"/>
              </a:solidFill>
              <a:round/>
              <a:headEnd/>
              <a:tailEnd/>
            </a:ln>
          </p:spPr>
          <p:txBody>
            <a:bodyPr>
              <a:prstTxWarp prst="textNoShape">
                <a:avLst/>
              </a:prstTxWarp>
            </a:bodyPr>
            <a:lstStyle/>
            <a:p>
              <a:endParaRPr lang="en-US"/>
            </a:p>
          </p:txBody>
        </p:sp>
        <p:sp>
          <p:nvSpPr>
            <p:cNvPr id="140950" name="Line 662"/>
            <p:cNvSpPr>
              <a:spLocks noChangeShapeType="1"/>
            </p:cNvSpPr>
            <p:nvPr/>
          </p:nvSpPr>
          <p:spPr bwMode="auto">
            <a:xfrm flipH="1">
              <a:off x="2821" y="2310"/>
              <a:ext cx="130" cy="120"/>
            </a:xfrm>
            <a:prstGeom prst="line">
              <a:avLst/>
            </a:prstGeom>
            <a:noFill/>
            <a:ln w="25400">
              <a:solidFill>
                <a:srgbClr val="CBCBCB"/>
              </a:solidFill>
              <a:round/>
              <a:headEnd/>
              <a:tailEnd/>
            </a:ln>
          </p:spPr>
          <p:txBody>
            <a:bodyPr>
              <a:prstTxWarp prst="textNoShape">
                <a:avLst/>
              </a:prstTxWarp>
            </a:bodyPr>
            <a:lstStyle/>
            <a:p>
              <a:endParaRPr lang="en-US"/>
            </a:p>
          </p:txBody>
        </p:sp>
        <p:sp>
          <p:nvSpPr>
            <p:cNvPr id="140951" name="Line 663"/>
            <p:cNvSpPr>
              <a:spLocks noChangeShapeType="1"/>
            </p:cNvSpPr>
            <p:nvPr/>
          </p:nvSpPr>
          <p:spPr bwMode="auto">
            <a:xfrm flipH="1">
              <a:off x="2837" y="2324"/>
              <a:ext cx="114" cy="106"/>
            </a:xfrm>
            <a:prstGeom prst="line">
              <a:avLst/>
            </a:prstGeom>
            <a:noFill/>
            <a:ln w="25400">
              <a:solidFill>
                <a:srgbClr val="CFCFCF"/>
              </a:solidFill>
              <a:round/>
              <a:headEnd/>
              <a:tailEnd/>
            </a:ln>
          </p:spPr>
          <p:txBody>
            <a:bodyPr>
              <a:prstTxWarp prst="textNoShape">
                <a:avLst/>
              </a:prstTxWarp>
            </a:bodyPr>
            <a:lstStyle/>
            <a:p>
              <a:endParaRPr lang="en-US"/>
            </a:p>
          </p:txBody>
        </p:sp>
        <p:sp>
          <p:nvSpPr>
            <p:cNvPr id="140952" name="Line 664"/>
            <p:cNvSpPr>
              <a:spLocks noChangeShapeType="1"/>
            </p:cNvSpPr>
            <p:nvPr/>
          </p:nvSpPr>
          <p:spPr bwMode="auto">
            <a:xfrm flipH="1">
              <a:off x="2853" y="2339"/>
              <a:ext cx="98" cy="91"/>
            </a:xfrm>
            <a:prstGeom prst="line">
              <a:avLst/>
            </a:prstGeom>
            <a:noFill/>
            <a:ln w="25400">
              <a:solidFill>
                <a:srgbClr val="D3D3D3"/>
              </a:solidFill>
              <a:round/>
              <a:headEnd/>
              <a:tailEnd/>
            </a:ln>
          </p:spPr>
          <p:txBody>
            <a:bodyPr>
              <a:prstTxWarp prst="textNoShape">
                <a:avLst/>
              </a:prstTxWarp>
            </a:bodyPr>
            <a:lstStyle/>
            <a:p>
              <a:endParaRPr lang="en-US"/>
            </a:p>
          </p:txBody>
        </p:sp>
        <p:sp>
          <p:nvSpPr>
            <p:cNvPr id="140953" name="Line 665"/>
            <p:cNvSpPr>
              <a:spLocks noChangeShapeType="1"/>
            </p:cNvSpPr>
            <p:nvPr/>
          </p:nvSpPr>
          <p:spPr bwMode="auto">
            <a:xfrm flipH="1">
              <a:off x="2853" y="2339"/>
              <a:ext cx="98" cy="91"/>
            </a:xfrm>
            <a:prstGeom prst="line">
              <a:avLst/>
            </a:prstGeom>
            <a:noFill/>
            <a:ln w="25400">
              <a:solidFill>
                <a:srgbClr val="D8D8D8"/>
              </a:solidFill>
              <a:round/>
              <a:headEnd/>
              <a:tailEnd/>
            </a:ln>
          </p:spPr>
          <p:txBody>
            <a:bodyPr>
              <a:prstTxWarp prst="textNoShape">
                <a:avLst/>
              </a:prstTxWarp>
            </a:bodyPr>
            <a:lstStyle/>
            <a:p>
              <a:endParaRPr lang="en-US"/>
            </a:p>
          </p:txBody>
        </p:sp>
        <p:sp>
          <p:nvSpPr>
            <p:cNvPr id="140954" name="Line 666"/>
            <p:cNvSpPr>
              <a:spLocks noChangeShapeType="1"/>
            </p:cNvSpPr>
            <p:nvPr/>
          </p:nvSpPr>
          <p:spPr bwMode="auto">
            <a:xfrm flipH="1">
              <a:off x="2868" y="2353"/>
              <a:ext cx="83" cy="77"/>
            </a:xfrm>
            <a:prstGeom prst="line">
              <a:avLst/>
            </a:prstGeom>
            <a:noFill/>
            <a:ln w="25400">
              <a:solidFill>
                <a:srgbClr val="DCDCDC"/>
              </a:solidFill>
              <a:round/>
              <a:headEnd/>
              <a:tailEnd/>
            </a:ln>
          </p:spPr>
          <p:txBody>
            <a:bodyPr>
              <a:prstTxWarp prst="textNoShape">
                <a:avLst/>
              </a:prstTxWarp>
            </a:bodyPr>
            <a:lstStyle/>
            <a:p>
              <a:endParaRPr lang="en-US"/>
            </a:p>
          </p:txBody>
        </p:sp>
        <p:sp>
          <p:nvSpPr>
            <p:cNvPr id="140955" name="Line 667"/>
            <p:cNvSpPr>
              <a:spLocks noChangeShapeType="1"/>
            </p:cNvSpPr>
            <p:nvPr/>
          </p:nvSpPr>
          <p:spPr bwMode="auto">
            <a:xfrm flipH="1">
              <a:off x="2883" y="2367"/>
              <a:ext cx="68" cy="63"/>
            </a:xfrm>
            <a:prstGeom prst="line">
              <a:avLst/>
            </a:prstGeom>
            <a:noFill/>
            <a:ln w="25400">
              <a:solidFill>
                <a:srgbClr val="E1E1E1"/>
              </a:solidFill>
              <a:round/>
              <a:headEnd/>
              <a:tailEnd/>
            </a:ln>
          </p:spPr>
          <p:txBody>
            <a:bodyPr>
              <a:prstTxWarp prst="textNoShape">
                <a:avLst/>
              </a:prstTxWarp>
            </a:bodyPr>
            <a:lstStyle/>
            <a:p>
              <a:endParaRPr lang="en-US"/>
            </a:p>
          </p:txBody>
        </p:sp>
        <p:sp>
          <p:nvSpPr>
            <p:cNvPr id="140956" name="Line 668"/>
            <p:cNvSpPr>
              <a:spLocks noChangeShapeType="1"/>
            </p:cNvSpPr>
            <p:nvPr/>
          </p:nvSpPr>
          <p:spPr bwMode="auto">
            <a:xfrm flipH="1">
              <a:off x="2899" y="2382"/>
              <a:ext cx="52" cy="48"/>
            </a:xfrm>
            <a:prstGeom prst="line">
              <a:avLst/>
            </a:prstGeom>
            <a:noFill/>
            <a:ln w="25400">
              <a:solidFill>
                <a:srgbClr val="E5E5E5"/>
              </a:solidFill>
              <a:round/>
              <a:headEnd/>
              <a:tailEnd/>
            </a:ln>
          </p:spPr>
          <p:txBody>
            <a:bodyPr>
              <a:prstTxWarp prst="textNoShape">
                <a:avLst/>
              </a:prstTxWarp>
            </a:bodyPr>
            <a:lstStyle/>
            <a:p>
              <a:endParaRPr lang="en-US"/>
            </a:p>
          </p:txBody>
        </p:sp>
        <p:sp>
          <p:nvSpPr>
            <p:cNvPr id="140957" name="Line 669"/>
            <p:cNvSpPr>
              <a:spLocks noChangeShapeType="1"/>
            </p:cNvSpPr>
            <p:nvPr/>
          </p:nvSpPr>
          <p:spPr bwMode="auto">
            <a:xfrm flipH="1">
              <a:off x="2899" y="2382"/>
              <a:ext cx="52" cy="48"/>
            </a:xfrm>
            <a:prstGeom prst="line">
              <a:avLst/>
            </a:prstGeom>
            <a:noFill/>
            <a:ln w="25400">
              <a:solidFill>
                <a:srgbClr val="E9E9E9"/>
              </a:solidFill>
              <a:round/>
              <a:headEnd/>
              <a:tailEnd/>
            </a:ln>
          </p:spPr>
          <p:txBody>
            <a:bodyPr>
              <a:prstTxWarp prst="textNoShape">
                <a:avLst/>
              </a:prstTxWarp>
            </a:bodyPr>
            <a:lstStyle/>
            <a:p>
              <a:endParaRPr lang="en-US"/>
            </a:p>
          </p:txBody>
        </p:sp>
        <p:sp>
          <p:nvSpPr>
            <p:cNvPr id="140958" name="Line 670"/>
            <p:cNvSpPr>
              <a:spLocks noChangeShapeType="1"/>
            </p:cNvSpPr>
            <p:nvPr/>
          </p:nvSpPr>
          <p:spPr bwMode="auto">
            <a:xfrm flipH="1">
              <a:off x="2915" y="2396"/>
              <a:ext cx="36" cy="34"/>
            </a:xfrm>
            <a:prstGeom prst="line">
              <a:avLst/>
            </a:prstGeom>
            <a:noFill/>
            <a:ln w="25400">
              <a:solidFill>
                <a:srgbClr val="EEEEEE"/>
              </a:solidFill>
              <a:round/>
              <a:headEnd/>
              <a:tailEnd/>
            </a:ln>
          </p:spPr>
          <p:txBody>
            <a:bodyPr>
              <a:prstTxWarp prst="textNoShape">
                <a:avLst/>
              </a:prstTxWarp>
            </a:bodyPr>
            <a:lstStyle/>
            <a:p>
              <a:endParaRPr lang="en-US"/>
            </a:p>
          </p:txBody>
        </p:sp>
        <p:sp>
          <p:nvSpPr>
            <p:cNvPr id="140959" name="Line 671"/>
            <p:cNvSpPr>
              <a:spLocks noChangeShapeType="1"/>
            </p:cNvSpPr>
            <p:nvPr/>
          </p:nvSpPr>
          <p:spPr bwMode="auto">
            <a:xfrm flipH="1">
              <a:off x="2930" y="2410"/>
              <a:ext cx="21" cy="20"/>
            </a:xfrm>
            <a:prstGeom prst="line">
              <a:avLst/>
            </a:prstGeom>
            <a:noFill/>
            <a:ln w="25400">
              <a:solidFill>
                <a:srgbClr val="F2F2F2"/>
              </a:solidFill>
              <a:round/>
              <a:headEnd/>
              <a:tailEnd/>
            </a:ln>
          </p:spPr>
          <p:txBody>
            <a:bodyPr>
              <a:prstTxWarp prst="textNoShape">
                <a:avLst/>
              </a:prstTxWarp>
            </a:bodyPr>
            <a:lstStyle/>
            <a:p>
              <a:endParaRPr lang="en-US"/>
            </a:p>
          </p:txBody>
        </p:sp>
        <p:sp>
          <p:nvSpPr>
            <p:cNvPr id="140960" name="Line 672"/>
            <p:cNvSpPr>
              <a:spLocks noChangeShapeType="1"/>
            </p:cNvSpPr>
            <p:nvPr/>
          </p:nvSpPr>
          <p:spPr bwMode="auto">
            <a:xfrm flipH="1">
              <a:off x="2930" y="2410"/>
              <a:ext cx="21" cy="20"/>
            </a:xfrm>
            <a:prstGeom prst="line">
              <a:avLst/>
            </a:prstGeom>
            <a:noFill/>
            <a:ln w="25400">
              <a:solidFill>
                <a:srgbClr val="F7F7F7"/>
              </a:solidFill>
              <a:round/>
              <a:headEnd/>
              <a:tailEnd/>
            </a:ln>
          </p:spPr>
          <p:txBody>
            <a:bodyPr>
              <a:prstTxWarp prst="textNoShape">
                <a:avLst/>
              </a:prstTxWarp>
            </a:bodyPr>
            <a:lstStyle/>
            <a:p>
              <a:endParaRPr lang="en-US"/>
            </a:p>
          </p:txBody>
        </p:sp>
        <p:sp>
          <p:nvSpPr>
            <p:cNvPr id="140961" name="Line 673"/>
            <p:cNvSpPr>
              <a:spLocks noChangeShapeType="1"/>
            </p:cNvSpPr>
            <p:nvPr/>
          </p:nvSpPr>
          <p:spPr bwMode="auto">
            <a:xfrm flipH="1">
              <a:off x="2945" y="2424"/>
              <a:ext cx="6" cy="6"/>
            </a:xfrm>
            <a:prstGeom prst="line">
              <a:avLst/>
            </a:prstGeom>
            <a:noFill/>
            <a:ln w="25400">
              <a:solidFill>
                <a:srgbClr val="FBFBFB"/>
              </a:solidFill>
              <a:round/>
              <a:headEnd/>
              <a:tailEnd/>
            </a:ln>
          </p:spPr>
          <p:txBody>
            <a:bodyPr>
              <a:prstTxWarp prst="textNoShape">
                <a:avLst/>
              </a:prstTxWarp>
            </a:bodyPr>
            <a:lstStyle/>
            <a:p>
              <a:endParaRPr lang="en-US"/>
            </a:p>
          </p:txBody>
        </p:sp>
        <p:sp>
          <p:nvSpPr>
            <p:cNvPr id="140962" name="Freeform 674"/>
            <p:cNvSpPr>
              <a:spLocks/>
            </p:cNvSpPr>
            <p:nvPr/>
          </p:nvSpPr>
          <p:spPr bwMode="auto">
            <a:xfrm>
              <a:off x="2545" y="2268"/>
              <a:ext cx="406" cy="162"/>
            </a:xfrm>
            <a:custGeom>
              <a:avLst/>
              <a:gdLst/>
              <a:ahLst/>
              <a:cxnLst>
                <a:cxn ang="0">
                  <a:pos x="0" y="14"/>
                </a:cxn>
                <a:cxn ang="0">
                  <a:pos x="31" y="0"/>
                </a:cxn>
                <a:cxn ang="0">
                  <a:pos x="54" y="7"/>
                </a:cxn>
                <a:cxn ang="0">
                  <a:pos x="70" y="28"/>
                </a:cxn>
                <a:cxn ang="0">
                  <a:pos x="93" y="56"/>
                </a:cxn>
                <a:cxn ang="0">
                  <a:pos x="117" y="63"/>
                </a:cxn>
                <a:cxn ang="0">
                  <a:pos x="148" y="77"/>
                </a:cxn>
                <a:cxn ang="0">
                  <a:pos x="218" y="63"/>
                </a:cxn>
                <a:cxn ang="0">
                  <a:pos x="296" y="49"/>
                </a:cxn>
                <a:cxn ang="0">
                  <a:pos x="320" y="42"/>
                </a:cxn>
                <a:cxn ang="0">
                  <a:pos x="351" y="49"/>
                </a:cxn>
                <a:cxn ang="0">
                  <a:pos x="406" y="77"/>
                </a:cxn>
                <a:cxn ang="0">
                  <a:pos x="406" y="84"/>
                </a:cxn>
                <a:cxn ang="0">
                  <a:pos x="406" y="98"/>
                </a:cxn>
                <a:cxn ang="0">
                  <a:pos x="398" y="105"/>
                </a:cxn>
                <a:cxn ang="0">
                  <a:pos x="398" y="119"/>
                </a:cxn>
                <a:cxn ang="0">
                  <a:pos x="367" y="126"/>
                </a:cxn>
                <a:cxn ang="0">
                  <a:pos x="343" y="134"/>
                </a:cxn>
                <a:cxn ang="0">
                  <a:pos x="289" y="134"/>
                </a:cxn>
                <a:cxn ang="0">
                  <a:pos x="250" y="141"/>
                </a:cxn>
                <a:cxn ang="0">
                  <a:pos x="148" y="155"/>
                </a:cxn>
                <a:cxn ang="0">
                  <a:pos x="101" y="162"/>
                </a:cxn>
                <a:cxn ang="0">
                  <a:pos x="62" y="148"/>
                </a:cxn>
                <a:cxn ang="0">
                  <a:pos x="54" y="134"/>
                </a:cxn>
                <a:cxn ang="0">
                  <a:pos x="31" y="91"/>
                </a:cxn>
                <a:cxn ang="0">
                  <a:pos x="15" y="49"/>
                </a:cxn>
                <a:cxn ang="0">
                  <a:pos x="7" y="35"/>
                </a:cxn>
                <a:cxn ang="0">
                  <a:pos x="0" y="21"/>
                </a:cxn>
                <a:cxn ang="0">
                  <a:pos x="0" y="14"/>
                </a:cxn>
              </a:cxnLst>
              <a:rect l="0" t="0" r="r" b="b"/>
              <a:pathLst>
                <a:path w="406" h="162">
                  <a:moveTo>
                    <a:pt x="0" y="14"/>
                  </a:moveTo>
                  <a:lnTo>
                    <a:pt x="31" y="0"/>
                  </a:lnTo>
                  <a:lnTo>
                    <a:pt x="54" y="7"/>
                  </a:lnTo>
                  <a:lnTo>
                    <a:pt x="70" y="28"/>
                  </a:lnTo>
                  <a:lnTo>
                    <a:pt x="93" y="56"/>
                  </a:lnTo>
                  <a:lnTo>
                    <a:pt x="117" y="63"/>
                  </a:lnTo>
                  <a:lnTo>
                    <a:pt x="148" y="77"/>
                  </a:lnTo>
                  <a:lnTo>
                    <a:pt x="218" y="63"/>
                  </a:lnTo>
                  <a:lnTo>
                    <a:pt x="296" y="49"/>
                  </a:lnTo>
                  <a:lnTo>
                    <a:pt x="320" y="42"/>
                  </a:lnTo>
                  <a:lnTo>
                    <a:pt x="351" y="49"/>
                  </a:lnTo>
                  <a:lnTo>
                    <a:pt x="406" y="77"/>
                  </a:lnTo>
                  <a:lnTo>
                    <a:pt x="406" y="84"/>
                  </a:lnTo>
                  <a:lnTo>
                    <a:pt x="406" y="98"/>
                  </a:lnTo>
                  <a:lnTo>
                    <a:pt x="398" y="105"/>
                  </a:lnTo>
                  <a:lnTo>
                    <a:pt x="398" y="119"/>
                  </a:lnTo>
                  <a:lnTo>
                    <a:pt x="367" y="126"/>
                  </a:lnTo>
                  <a:lnTo>
                    <a:pt x="343" y="134"/>
                  </a:lnTo>
                  <a:lnTo>
                    <a:pt x="289" y="134"/>
                  </a:lnTo>
                  <a:lnTo>
                    <a:pt x="250" y="141"/>
                  </a:lnTo>
                  <a:lnTo>
                    <a:pt x="148" y="155"/>
                  </a:lnTo>
                  <a:lnTo>
                    <a:pt x="101" y="162"/>
                  </a:lnTo>
                  <a:lnTo>
                    <a:pt x="62" y="148"/>
                  </a:lnTo>
                  <a:lnTo>
                    <a:pt x="54" y="134"/>
                  </a:lnTo>
                  <a:lnTo>
                    <a:pt x="31" y="91"/>
                  </a:lnTo>
                  <a:lnTo>
                    <a:pt x="15" y="49"/>
                  </a:lnTo>
                  <a:lnTo>
                    <a:pt x="7" y="35"/>
                  </a:lnTo>
                  <a:lnTo>
                    <a:pt x="0" y="21"/>
                  </a:lnTo>
                  <a:lnTo>
                    <a:pt x="0" y="14"/>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0963" name="Line 675"/>
            <p:cNvSpPr>
              <a:spLocks noChangeShapeType="1"/>
            </p:cNvSpPr>
            <p:nvPr/>
          </p:nvSpPr>
          <p:spPr bwMode="auto">
            <a:xfrm flipH="1">
              <a:off x="2607" y="2380"/>
              <a:ext cx="8" cy="7"/>
            </a:xfrm>
            <a:prstGeom prst="line">
              <a:avLst/>
            </a:prstGeom>
            <a:noFill/>
            <a:ln w="25400">
              <a:solidFill>
                <a:srgbClr val="272727"/>
              </a:solidFill>
              <a:round/>
              <a:headEnd/>
              <a:tailEnd/>
            </a:ln>
          </p:spPr>
          <p:txBody>
            <a:bodyPr>
              <a:prstTxWarp prst="textNoShape">
                <a:avLst/>
              </a:prstTxWarp>
            </a:bodyPr>
            <a:lstStyle/>
            <a:p>
              <a:endParaRPr lang="en-US"/>
            </a:p>
          </p:txBody>
        </p:sp>
        <p:sp>
          <p:nvSpPr>
            <p:cNvPr id="140964" name="Line 676"/>
            <p:cNvSpPr>
              <a:spLocks noChangeShapeType="1"/>
            </p:cNvSpPr>
            <p:nvPr/>
          </p:nvSpPr>
          <p:spPr bwMode="auto">
            <a:xfrm flipH="1">
              <a:off x="2607" y="2380"/>
              <a:ext cx="24" cy="21"/>
            </a:xfrm>
            <a:prstGeom prst="line">
              <a:avLst/>
            </a:prstGeom>
            <a:noFill/>
            <a:ln w="25400">
              <a:solidFill>
                <a:srgbClr val="2F2F2F"/>
              </a:solidFill>
              <a:round/>
              <a:headEnd/>
              <a:tailEnd/>
            </a:ln>
          </p:spPr>
          <p:txBody>
            <a:bodyPr>
              <a:prstTxWarp prst="textNoShape">
                <a:avLst/>
              </a:prstTxWarp>
            </a:bodyPr>
            <a:lstStyle/>
            <a:p>
              <a:endParaRPr lang="en-US"/>
            </a:p>
          </p:txBody>
        </p:sp>
        <p:sp>
          <p:nvSpPr>
            <p:cNvPr id="140965" name="Line 677"/>
            <p:cNvSpPr>
              <a:spLocks noChangeShapeType="1"/>
            </p:cNvSpPr>
            <p:nvPr/>
          </p:nvSpPr>
          <p:spPr bwMode="auto">
            <a:xfrm flipH="1">
              <a:off x="2607" y="2380"/>
              <a:ext cx="32" cy="28"/>
            </a:xfrm>
            <a:prstGeom prst="line">
              <a:avLst/>
            </a:prstGeom>
            <a:noFill/>
            <a:ln w="25400">
              <a:solidFill>
                <a:srgbClr val="373737"/>
              </a:solidFill>
              <a:round/>
              <a:headEnd/>
              <a:tailEnd/>
            </a:ln>
          </p:spPr>
          <p:txBody>
            <a:bodyPr>
              <a:prstTxWarp prst="textNoShape">
                <a:avLst/>
              </a:prstTxWarp>
            </a:bodyPr>
            <a:lstStyle/>
            <a:p>
              <a:endParaRPr lang="en-US"/>
            </a:p>
          </p:txBody>
        </p:sp>
        <p:sp>
          <p:nvSpPr>
            <p:cNvPr id="140966" name="Line 678"/>
            <p:cNvSpPr>
              <a:spLocks noChangeShapeType="1"/>
            </p:cNvSpPr>
            <p:nvPr/>
          </p:nvSpPr>
          <p:spPr bwMode="auto">
            <a:xfrm flipH="1">
              <a:off x="2607" y="2380"/>
              <a:ext cx="40" cy="36"/>
            </a:xfrm>
            <a:prstGeom prst="line">
              <a:avLst/>
            </a:prstGeom>
            <a:noFill/>
            <a:ln w="25400">
              <a:solidFill>
                <a:srgbClr val="3F3F3F"/>
              </a:solidFill>
              <a:round/>
              <a:headEnd/>
              <a:tailEnd/>
            </a:ln>
          </p:spPr>
          <p:txBody>
            <a:bodyPr>
              <a:prstTxWarp prst="textNoShape">
                <a:avLst/>
              </a:prstTxWarp>
            </a:bodyPr>
            <a:lstStyle/>
            <a:p>
              <a:endParaRPr lang="en-US"/>
            </a:p>
          </p:txBody>
        </p:sp>
        <p:sp>
          <p:nvSpPr>
            <p:cNvPr id="140967" name="Line 679"/>
            <p:cNvSpPr>
              <a:spLocks noChangeShapeType="1"/>
            </p:cNvSpPr>
            <p:nvPr/>
          </p:nvSpPr>
          <p:spPr bwMode="auto">
            <a:xfrm flipH="1">
              <a:off x="2607" y="2380"/>
              <a:ext cx="56" cy="50"/>
            </a:xfrm>
            <a:prstGeom prst="line">
              <a:avLst/>
            </a:prstGeom>
            <a:noFill/>
            <a:ln w="25400">
              <a:solidFill>
                <a:srgbClr val="474747"/>
              </a:solidFill>
              <a:round/>
              <a:headEnd/>
              <a:tailEnd/>
            </a:ln>
          </p:spPr>
          <p:txBody>
            <a:bodyPr>
              <a:prstTxWarp prst="textNoShape">
                <a:avLst/>
              </a:prstTxWarp>
            </a:bodyPr>
            <a:lstStyle/>
            <a:p>
              <a:endParaRPr lang="en-US"/>
            </a:p>
          </p:txBody>
        </p:sp>
        <p:sp>
          <p:nvSpPr>
            <p:cNvPr id="140968" name="Line 680"/>
            <p:cNvSpPr>
              <a:spLocks noChangeShapeType="1"/>
            </p:cNvSpPr>
            <p:nvPr/>
          </p:nvSpPr>
          <p:spPr bwMode="auto">
            <a:xfrm flipH="1">
              <a:off x="2607" y="2380"/>
              <a:ext cx="64" cy="57"/>
            </a:xfrm>
            <a:prstGeom prst="line">
              <a:avLst/>
            </a:prstGeom>
            <a:noFill/>
            <a:ln w="25400">
              <a:solidFill>
                <a:srgbClr val="4F4F4F"/>
              </a:solidFill>
              <a:round/>
              <a:headEnd/>
              <a:tailEnd/>
            </a:ln>
          </p:spPr>
          <p:txBody>
            <a:bodyPr>
              <a:prstTxWarp prst="textNoShape">
                <a:avLst/>
              </a:prstTxWarp>
            </a:bodyPr>
            <a:lstStyle/>
            <a:p>
              <a:endParaRPr lang="en-US"/>
            </a:p>
          </p:txBody>
        </p:sp>
        <p:sp>
          <p:nvSpPr>
            <p:cNvPr id="140969" name="Line 681"/>
            <p:cNvSpPr>
              <a:spLocks noChangeShapeType="1"/>
            </p:cNvSpPr>
            <p:nvPr/>
          </p:nvSpPr>
          <p:spPr bwMode="auto">
            <a:xfrm flipH="1">
              <a:off x="2607" y="2380"/>
              <a:ext cx="71" cy="64"/>
            </a:xfrm>
            <a:prstGeom prst="line">
              <a:avLst/>
            </a:prstGeom>
            <a:noFill/>
            <a:ln w="25400">
              <a:solidFill>
                <a:srgbClr val="575757"/>
              </a:solidFill>
              <a:round/>
              <a:headEnd/>
              <a:tailEnd/>
            </a:ln>
          </p:spPr>
          <p:txBody>
            <a:bodyPr>
              <a:prstTxWarp prst="textNoShape">
                <a:avLst/>
              </a:prstTxWarp>
            </a:bodyPr>
            <a:lstStyle/>
            <a:p>
              <a:endParaRPr lang="en-US"/>
            </a:p>
          </p:txBody>
        </p:sp>
        <p:sp>
          <p:nvSpPr>
            <p:cNvPr id="140970" name="Line 682"/>
            <p:cNvSpPr>
              <a:spLocks noChangeShapeType="1"/>
            </p:cNvSpPr>
            <p:nvPr/>
          </p:nvSpPr>
          <p:spPr bwMode="auto">
            <a:xfrm flipH="1">
              <a:off x="2616" y="2380"/>
              <a:ext cx="78" cy="71"/>
            </a:xfrm>
            <a:prstGeom prst="line">
              <a:avLst/>
            </a:prstGeom>
            <a:noFill/>
            <a:ln w="25400">
              <a:solidFill>
                <a:srgbClr val="5F5F5F"/>
              </a:solidFill>
              <a:round/>
              <a:headEnd/>
              <a:tailEnd/>
            </a:ln>
          </p:spPr>
          <p:txBody>
            <a:bodyPr>
              <a:prstTxWarp prst="textNoShape">
                <a:avLst/>
              </a:prstTxWarp>
            </a:bodyPr>
            <a:lstStyle/>
            <a:p>
              <a:endParaRPr lang="en-US"/>
            </a:p>
          </p:txBody>
        </p:sp>
        <p:sp>
          <p:nvSpPr>
            <p:cNvPr id="140971" name="Line 683"/>
            <p:cNvSpPr>
              <a:spLocks noChangeShapeType="1"/>
            </p:cNvSpPr>
            <p:nvPr/>
          </p:nvSpPr>
          <p:spPr bwMode="auto">
            <a:xfrm flipH="1">
              <a:off x="2631" y="2380"/>
              <a:ext cx="78" cy="71"/>
            </a:xfrm>
            <a:prstGeom prst="line">
              <a:avLst/>
            </a:prstGeom>
            <a:noFill/>
            <a:ln w="25400">
              <a:solidFill>
                <a:srgbClr val="676767"/>
              </a:solidFill>
              <a:round/>
              <a:headEnd/>
              <a:tailEnd/>
            </a:ln>
          </p:spPr>
          <p:txBody>
            <a:bodyPr>
              <a:prstTxWarp prst="textNoShape">
                <a:avLst/>
              </a:prstTxWarp>
            </a:bodyPr>
            <a:lstStyle/>
            <a:p>
              <a:endParaRPr lang="en-US"/>
            </a:p>
          </p:txBody>
        </p:sp>
        <p:sp>
          <p:nvSpPr>
            <p:cNvPr id="140972" name="Line 684"/>
            <p:cNvSpPr>
              <a:spLocks noChangeShapeType="1"/>
            </p:cNvSpPr>
            <p:nvPr/>
          </p:nvSpPr>
          <p:spPr bwMode="auto">
            <a:xfrm flipH="1">
              <a:off x="2639" y="2380"/>
              <a:ext cx="78" cy="71"/>
            </a:xfrm>
            <a:prstGeom prst="line">
              <a:avLst/>
            </a:prstGeom>
            <a:noFill/>
            <a:ln w="25400">
              <a:solidFill>
                <a:srgbClr val="6F6F6F"/>
              </a:solidFill>
              <a:round/>
              <a:headEnd/>
              <a:tailEnd/>
            </a:ln>
          </p:spPr>
          <p:txBody>
            <a:bodyPr>
              <a:prstTxWarp prst="textNoShape">
                <a:avLst/>
              </a:prstTxWarp>
            </a:bodyPr>
            <a:lstStyle/>
            <a:p>
              <a:endParaRPr lang="en-US"/>
            </a:p>
          </p:txBody>
        </p:sp>
        <p:sp>
          <p:nvSpPr>
            <p:cNvPr id="140973" name="Line 685"/>
            <p:cNvSpPr>
              <a:spLocks noChangeShapeType="1"/>
            </p:cNvSpPr>
            <p:nvPr/>
          </p:nvSpPr>
          <p:spPr bwMode="auto">
            <a:xfrm flipH="1">
              <a:off x="2647" y="2380"/>
              <a:ext cx="78" cy="71"/>
            </a:xfrm>
            <a:prstGeom prst="line">
              <a:avLst/>
            </a:prstGeom>
            <a:noFill/>
            <a:ln w="25400">
              <a:solidFill>
                <a:srgbClr val="777777"/>
              </a:solidFill>
              <a:round/>
              <a:headEnd/>
              <a:tailEnd/>
            </a:ln>
          </p:spPr>
          <p:txBody>
            <a:bodyPr>
              <a:prstTxWarp prst="textNoShape">
                <a:avLst/>
              </a:prstTxWarp>
            </a:bodyPr>
            <a:lstStyle/>
            <a:p>
              <a:endParaRPr lang="en-US"/>
            </a:p>
          </p:txBody>
        </p:sp>
        <p:sp>
          <p:nvSpPr>
            <p:cNvPr id="140974" name="Line 686"/>
            <p:cNvSpPr>
              <a:spLocks noChangeShapeType="1"/>
            </p:cNvSpPr>
            <p:nvPr/>
          </p:nvSpPr>
          <p:spPr bwMode="auto">
            <a:xfrm flipH="1">
              <a:off x="2662" y="2380"/>
              <a:ext cx="78" cy="71"/>
            </a:xfrm>
            <a:prstGeom prst="line">
              <a:avLst/>
            </a:prstGeom>
            <a:noFill/>
            <a:ln w="25400">
              <a:solidFill>
                <a:srgbClr val="7F7F7F"/>
              </a:solidFill>
              <a:round/>
              <a:headEnd/>
              <a:tailEnd/>
            </a:ln>
          </p:spPr>
          <p:txBody>
            <a:bodyPr>
              <a:prstTxWarp prst="textNoShape">
                <a:avLst/>
              </a:prstTxWarp>
            </a:bodyPr>
            <a:lstStyle/>
            <a:p>
              <a:endParaRPr lang="en-US"/>
            </a:p>
          </p:txBody>
        </p:sp>
        <p:sp>
          <p:nvSpPr>
            <p:cNvPr id="140975" name="Line 687"/>
            <p:cNvSpPr>
              <a:spLocks noChangeShapeType="1"/>
            </p:cNvSpPr>
            <p:nvPr/>
          </p:nvSpPr>
          <p:spPr bwMode="auto">
            <a:xfrm flipH="1">
              <a:off x="2670" y="2380"/>
              <a:ext cx="78" cy="71"/>
            </a:xfrm>
            <a:prstGeom prst="line">
              <a:avLst/>
            </a:prstGeom>
            <a:noFill/>
            <a:ln w="25400">
              <a:solidFill>
                <a:srgbClr val="878787"/>
              </a:solidFill>
              <a:round/>
              <a:headEnd/>
              <a:tailEnd/>
            </a:ln>
          </p:spPr>
          <p:txBody>
            <a:bodyPr>
              <a:prstTxWarp prst="textNoShape">
                <a:avLst/>
              </a:prstTxWarp>
            </a:bodyPr>
            <a:lstStyle/>
            <a:p>
              <a:endParaRPr lang="en-US"/>
            </a:p>
          </p:txBody>
        </p:sp>
        <p:sp>
          <p:nvSpPr>
            <p:cNvPr id="140976" name="Line 688"/>
            <p:cNvSpPr>
              <a:spLocks noChangeShapeType="1"/>
            </p:cNvSpPr>
            <p:nvPr/>
          </p:nvSpPr>
          <p:spPr bwMode="auto">
            <a:xfrm flipH="1">
              <a:off x="2686" y="2380"/>
              <a:ext cx="78" cy="71"/>
            </a:xfrm>
            <a:prstGeom prst="line">
              <a:avLst/>
            </a:prstGeom>
            <a:noFill/>
            <a:ln w="25400">
              <a:solidFill>
                <a:srgbClr val="8F8F8F"/>
              </a:solidFill>
              <a:round/>
              <a:headEnd/>
              <a:tailEnd/>
            </a:ln>
          </p:spPr>
          <p:txBody>
            <a:bodyPr>
              <a:prstTxWarp prst="textNoShape">
                <a:avLst/>
              </a:prstTxWarp>
            </a:bodyPr>
            <a:lstStyle/>
            <a:p>
              <a:endParaRPr lang="en-US"/>
            </a:p>
          </p:txBody>
        </p:sp>
        <p:sp>
          <p:nvSpPr>
            <p:cNvPr id="140977" name="Line 689"/>
            <p:cNvSpPr>
              <a:spLocks noChangeShapeType="1"/>
            </p:cNvSpPr>
            <p:nvPr/>
          </p:nvSpPr>
          <p:spPr bwMode="auto">
            <a:xfrm flipH="1">
              <a:off x="2694" y="2380"/>
              <a:ext cx="78" cy="71"/>
            </a:xfrm>
            <a:prstGeom prst="line">
              <a:avLst/>
            </a:prstGeom>
            <a:noFill/>
            <a:ln w="25400">
              <a:solidFill>
                <a:srgbClr val="979797"/>
              </a:solidFill>
              <a:round/>
              <a:headEnd/>
              <a:tailEnd/>
            </a:ln>
          </p:spPr>
          <p:txBody>
            <a:bodyPr>
              <a:prstTxWarp prst="textNoShape">
                <a:avLst/>
              </a:prstTxWarp>
            </a:bodyPr>
            <a:lstStyle/>
            <a:p>
              <a:endParaRPr lang="en-US"/>
            </a:p>
          </p:txBody>
        </p:sp>
        <p:sp>
          <p:nvSpPr>
            <p:cNvPr id="140978" name="Line 690"/>
            <p:cNvSpPr>
              <a:spLocks noChangeShapeType="1"/>
            </p:cNvSpPr>
            <p:nvPr/>
          </p:nvSpPr>
          <p:spPr bwMode="auto">
            <a:xfrm flipH="1">
              <a:off x="2701" y="2380"/>
              <a:ext cx="78" cy="71"/>
            </a:xfrm>
            <a:prstGeom prst="line">
              <a:avLst/>
            </a:prstGeom>
            <a:noFill/>
            <a:ln w="25400">
              <a:solidFill>
                <a:srgbClr val="9F9F9F"/>
              </a:solidFill>
              <a:round/>
              <a:headEnd/>
              <a:tailEnd/>
            </a:ln>
          </p:spPr>
          <p:txBody>
            <a:bodyPr>
              <a:prstTxWarp prst="textNoShape">
                <a:avLst/>
              </a:prstTxWarp>
            </a:bodyPr>
            <a:lstStyle/>
            <a:p>
              <a:endParaRPr lang="en-US"/>
            </a:p>
          </p:txBody>
        </p:sp>
        <p:sp>
          <p:nvSpPr>
            <p:cNvPr id="140979" name="Line 691"/>
            <p:cNvSpPr>
              <a:spLocks noChangeShapeType="1"/>
            </p:cNvSpPr>
            <p:nvPr/>
          </p:nvSpPr>
          <p:spPr bwMode="auto">
            <a:xfrm flipH="1">
              <a:off x="2716" y="2380"/>
              <a:ext cx="78" cy="71"/>
            </a:xfrm>
            <a:prstGeom prst="line">
              <a:avLst/>
            </a:prstGeom>
            <a:noFill/>
            <a:ln w="25400">
              <a:solidFill>
                <a:srgbClr val="A7A7A7"/>
              </a:solidFill>
              <a:round/>
              <a:headEnd/>
              <a:tailEnd/>
            </a:ln>
          </p:spPr>
          <p:txBody>
            <a:bodyPr>
              <a:prstTxWarp prst="textNoShape">
                <a:avLst/>
              </a:prstTxWarp>
            </a:bodyPr>
            <a:lstStyle/>
            <a:p>
              <a:endParaRPr lang="en-US"/>
            </a:p>
          </p:txBody>
        </p:sp>
        <p:sp>
          <p:nvSpPr>
            <p:cNvPr id="140980" name="Line 692"/>
            <p:cNvSpPr>
              <a:spLocks noChangeShapeType="1"/>
            </p:cNvSpPr>
            <p:nvPr/>
          </p:nvSpPr>
          <p:spPr bwMode="auto">
            <a:xfrm flipH="1">
              <a:off x="2725" y="2380"/>
              <a:ext cx="78" cy="71"/>
            </a:xfrm>
            <a:prstGeom prst="line">
              <a:avLst/>
            </a:prstGeom>
            <a:noFill/>
            <a:ln w="25400">
              <a:solidFill>
                <a:srgbClr val="AFAFAF"/>
              </a:solidFill>
              <a:round/>
              <a:headEnd/>
              <a:tailEnd/>
            </a:ln>
          </p:spPr>
          <p:txBody>
            <a:bodyPr>
              <a:prstTxWarp prst="textNoShape">
                <a:avLst/>
              </a:prstTxWarp>
            </a:bodyPr>
            <a:lstStyle/>
            <a:p>
              <a:endParaRPr lang="en-US"/>
            </a:p>
          </p:txBody>
        </p:sp>
        <p:sp>
          <p:nvSpPr>
            <p:cNvPr id="140981" name="Line 693"/>
            <p:cNvSpPr>
              <a:spLocks noChangeShapeType="1"/>
            </p:cNvSpPr>
            <p:nvPr/>
          </p:nvSpPr>
          <p:spPr bwMode="auto">
            <a:xfrm flipH="1">
              <a:off x="2741" y="2380"/>
              <a:ext cx="78" cy="71"/>
            </a:xfrm>
            <a:prstGeom prst="line">
              <a:avLst/>
            </a:prstGeom>
            <a:noFill/>
            <a:ln w="25400">
              <a:solidFill>
                <a:srgbClr val="B7B7B7"/>
              </a:solidFill>
              <a:round/>
              <a:headEnd/>
              <a:tailEnd/>
            </a:ln>
          </p:spPr>
          <p:txBody>
            <a:bodyPr>
              <a:prstTxWarp prst="textNoShape">
                <a:avLst/>
              </a:prstTxWarp>
            </a:bodyPr>
            <a:lstStyle/>
            <a:p>
              <a:endParaRPr lang="en-US"/>
            </a:p>
          </p:txBody>
        </p:sp>
        <p:sp>
          <p:nvSpPr>
            <p:cNvPr id="140982" name="Line 694"/>
            <p:cNvSpPr>
              <a:spLocks noChangeShapeType="1"/>
            </p:cNvSpPr>
            <p:nvPr/>
          </p:nvSpPr>
          <p:spPr bwMode="auto">
            <a:xfrm flipH="1">
              <a:off x="2748" y="2380"/>
              <a:ext cx="78" cy="71"/>
            </a:xfrm>
            <a:prstGeom prst="line">
              <a:avLst/>
            </a:prstGeom>
            <a:noFill/>
            <a:ln w="25400">
              <a:solidFill>
                <a:srgbClr val="BFBFBF"/>
              </a:solidFill>
              <a:round/>
              <a:headEnd/>
              <a:tailEnd/>
            </a:ln>
          </p:spPr>
          <p:txBody>
            <a:bodyPr>
              <a:prstTxWarp prst="textNoShape">
                <a:avLst/>
              </a:prstTxWarp>
            </a:bodyPr>
            <a:lstStyle/>
            <a:p>
              <a:endParaRPr lang="en-US"/>
            </a:p>
          </p:txBody>
        </p:sp>
        <p:sp>
          <p:nvSpPr>
            <p:cNvPr id="140983" name="Line 695"/>
            <p:cNvSpPr>
              <a:spLocks noChangeShapeType="1"/>
            </p:cNvSpPr>
            <p:nvPr/>
          </p:nvSpPr>
          <p:spPr bwMode="auto">
            <a:xfrm flipH="1">
              <a:off x="2763" y="2394"/>
              <a:ext cx="63" cy="57"/>
            </a:xfrm>
            <a:prstGeom prst="line">
              <a:avLst/>
            </a:prstGeom>
            <a:noFill/>
            <a:ln w="25400">
              <a:solidFill>
                <a:srgbClr val="C7C7C7"/>
              </a:solidFill>
              <a:round/>
              <a:headEnd/>
              <a:tailEnd/>
            </a:ln>
          </p:spPr>
          <p:txBody>
            <a:bodyPr>
              <a:prstTxWarp prst="textNoShape">
                <a:avLst/>
              </a:prstTxWarp>
            </a:bodyPr>
            <a:lstStyle/>
            <a:p>
              <a:endParaRPr lang="en-US"/>
            </a:p>
          </p:txBody>
        </p:sp>
        <p:sp>
          <p:nvSpPr>
            <p:cNvPr id="140984" name="Line 696"/>
            <p:cNvSpPr>
              <a:spLocks noChangeShapeType="1"/>
            </p:cNvSpPr>
            <p:nvPr/>
          </p:nvSpPr>
          <p:spPr bwMode="auto">
            <a:xfrm flipH="1">
              <a:off x="2771" y="2401"/>
              <a:ext cx="55" cy="50"/>
            </a:xfrm>
            <a:prstGeom prst="line">
              <a:avLst/>
            </a:prstGeom>
            <a:noFill/>
            <a:ln w="25400">
              <a:solidFill>
                <a:srgbClr val="CFCFCF"/>
              </a:solidFill>
              <a:round/>
              <a:headEnd/>
              <a:tailEnd/>
            </a:ln>
          </p:spPr>
          <p:txBody>
            <a:bodyPr>
              <a:prstTxWarp prst="textNoShape">
                <a:avLst/>
              </a:prstTxWarp>
            </a:bodyPr>
            <a:lstStyle/>
            <a:p>
              <a:endParaRPr lang="en-US"/>
            </a:p>
          </p:txBody>
        </p:sp>
        <p:sp>
          <p:nvSpPr>
            <p:cNvPr id="140985" name="Line 697"/>
            <p:cNvSpPr>
              <a:spLocks noChangeShapeType="1"/>
            </p:cNvSpPr>
            <p:nvPr/>
          </p:nvSpPr>
          <p:spPr bwMode="auto">
            <a:xfrm flipH="1">
              <a:off x="2779" y="2408"/>
              <a:ext cx="47" cy="43"/>
            </a:xfrm>
            <a:prstGeom prst="line">
              <a:avLst/>
            </a:prstGeom>
            <a:noFill/>
            <a:ln w="25400">
              <a:solidFill>
                <a:srgbClr val="D7D7D7"/>
              </a:solidFill>
              <a:round/>
              <a:headEnd/>
              <a:tailEnd/>
            </a:ln>
          </p:spPr>
          <p:txBody>
            <a:bodyPr>
              <a:prstTxWarp prst="textNoShape">
                <a:avLst/>
              </a:prstTxWarp>
            </a:bodyPr>
            <a:lstStyle/>
            <a:p>
              <a:endParaRPr lang="en-US"/>
            </a:p>
          </p:txBody>
        </p:sp>
        <p:sp>
          <p:nvSpPr>
            <p:cNvPr id="140986" name="Line 698"/>
            <p:cNvSpPr>
              <a:spLocks noChangeShapeType="1"/>
            </p:cNvSpPr>
            <p:nvPr/>
          </p:nvSpPr>
          <p:spPr bwMode="auto">
            <a:xfrm flipH="1">
              <a:off x="2794" y="2422"/>
              <a:ext cx="32" cy="29"/>
            </a:xfrm>
            <a:prstGeom prst="line">
              <a:avLst/>
            </a:prstGeom>
            <a:noFill/>
            <a:ln w="25400">
              <a:solidFill>
                <a:srgbClr val="DFDFDF"/>
              </a:solidFill>
              <a:round/>
              <a:headEnd/>
              <a:tailEnd/>
            </a:ln>
          </p:spPr>
          <p:txBody>
            <a:bodyPr>
              <a:prstTxWarp prst="textNoShape">
                <a:avLst/>
              </a:prstTxWarp>
            </a:bodyPr>
            <a:lstStyle/>
            <a:p>
              <a:endParaRPr lang="en-US"/>
            </a:p>
          </p:txBody>
        </p:sp>
        <p:sp>
          <p:nvSpPr>
            <p:cNvPr id="140987" name="Line 699"/>
            <p:cNvSpPr>
              <a:spLocks noChangeShapeType="1"/>
            </p:cNvSpPr>
            <p:nvPr/>
          </p:nvSpPr>
          <p:spPr bwMode="auto">
            <a:xfrm flipH="1">
              <a:off x="2810" y="2436"/>
              <a:ext cx="16" cy="15"/>
            </a:xfrm>
            <a:prstGeom prst="line">
              <a:avLst/>
            </a:prstGeom>
            <a:noFill/>
            <a:ln w="25400">
              <a:solidFill>
                <a:srgbClr val="E7E7E7"/>
              </a:solidFill>
              <a:round/>
              <a:headEnd/>
              <a:tailEnd/>
            </a:ln>
          </p:spPr>
          <p:txBody>
            <a:bodyPr>
              <a:prstTxWarp prst="textNoShape">
                <a:avLst/>
              </a:prstTxWarp>
            </a:bodyPr>
            <a:lstStyle/>
            <a:p>
              <a:endParaRPr lang="en-US"/>
            </a:p>
          </p:txBody>
        </p:sp>
        <p:sp>
          <p:nvSpPr>
            <p:cNvPr id="140988" name="Line 700"/>
            <p:cNvSpPr>
              <a:spLocks noChangeShapeType="1"/>
            </p:cNvSpPr>
            <p:nvPr/>
          </p:nvSpPr>
          <p:spPr bwMode="auto">
            <a:xfrm flipH="1">
              <a:off x="2810" y="2436"/>
              <a:ext cx="16" cy="15"/>
            </a:xfrm>
            <a:prstGeom prst="line">
              <a:avLst/>
            </a:prstGeom>
            <a:noFill/>
            <a:ln w="25400">
              <a:solidFill>
                <a:srgbClr val="EFEFEF"/>
              </a:solidFill>
              <a:round/>
              <a:headEnd/>
              <a:tailEnd/>
            </a:ln>
          </p:spPr>
          <p:txBody>
            <a:bodyPr>
              <a:prstTxWarp prst="textNoShape">
                <a:avLst/>
              </a:prstTxWarp>
            </a:bodyPr>
            <a:lstStyle/>
            <a:p>
              <a:endParaRPr lang="en-US"/>
            </a:p>
          </p:txBody>
        </p:sp>
        <p:sp>
          <p:nvSpPr>
            <p:cNvPr id="140989" name="Line 701"/>
            <p:cNvSpPr>
              <a:spLocks noChangeShapeType="1"/>
            </p:cNvSpPr>
            <p:nvPr/>
          </p:nvSpPr>
          <p:spPr bwMode="auto">
            <a:xfrm flipH="1">
              <a:off x="2825" y="2450"/>
              <a:ext cx="1" cy="1"/>
            </a:xfrm>
            <a:prstGeom prst="line">
              <a:avLst/>
            </a:prstGeom>
            <a:noFill/>
            <a:ln w="25400">
              <a:solidFill>
                <a:srgbClr val="F7F7F7"/>
              </a:solidFill>
              <a:round/>
              <a:headEnd/>
              <a:tailEnd/>
            </a:ln>
          </p:spPr>
          <p:txBody>
            <a:bodyPr>
              <a:prstTxWarp prst="textNoShape">
                <a:avLst/>
              </a:prstTxWarp>
            </a:bodyPr>
            <a:lstStyle/>
            <a:p>
              <a:endParaRPr lang="en-US"/>
            </a:p>
          </p:txBody>
        </p:sp>
        <p:sp>
          <p:nvSpPr>
            <p:cNvPr id="140990" name="Freeform 702"/>
            <p:cNvSpPr>
              <a:spLocks/>
            </p:cNvSpPr>
            <p:nvPr/>
          </p:nvSpPr>
          <p:spPr bwMode="auto">
            <a:xfrm>
              <a:off x="2607" y="2380"/>
              <a:ext cx="219" cy="71"/>
            </a:xfrm>
            <a:custGeom>
              <a:avLst/>
              <a:gdLst/>
              <a:ahLst/>
              <a:cxnLst>
                <a:cxn ang="0">
                  <a:pos x="219" y="7"/>
                </a:cxn>
                <a:cxn ang="0">
                  <a:pos x="195" y="0"/>
                </a:cxn>
                <a:cxn ang="0">
                  <a:pos x="55" y="14"/>
                </a:cxn>
                <a:cxn ang="0">
                  <a:pos x="47" y="22"/>
                </a:cxn>
                <a:cxn ang="0">
                  <a:pos x="24" y="29"/>
                </a:cxn>
                <a:cxn ang="0">
                  <a:pos x="0" y="57"/>
                </a:cxn>
                <a:cxn ang="0">
                  <a:pos x="0" y="64"/>
                </a:cxn>
                <a:cxn ang="0">
                  <a:pos x="8" y="71"/>
                </a:cxn>
                <a:cxn ang="0">
                  <a:pos x="31" y="64"/>
                </a:cxn>
                <a:cxn ang="0">
                  <a:pos x="47" y="64"/>
                </a:cxn>
                <a:cxn ang="0">
                  <a:pos x="219" y="7"/>
                </a:cxn>
              </a:cxnLst>
              <a:rect l="0" t="0" r="r" b="b"/>
              <a:pathLst>
                <a:path w="219" h="71">
                  <a:moveTo>
                    <a:pt x="219" y="7"/>
                  </a:moveTo>
                  <a:lnTo>
                    <a:pt x="195" y="0"/>
                  </a:lnTo>
                  <a:lnTo>
                    <a:pt x="55" y="14"/>
                  </a:lnTo>
                  <a:lnTo>
                    <a:pt x="47" y="22"/>
                  </a:lnTo>
                  <a:lnTo>
                    <a:pt x="24" y="29"/>
                  </a:lnTo>
                  <a:lnTo>
                    <a:pt x="0" y="57"/>
                  </a:lnTo>
                  <a:lnTo>
                    <a:pt x="0" y="64"/>
                  </a:lnTo>
                  <a:lnTo>
                    <a:pt x="8" y="71"/>
                  </a:lnTo>
                  <a:lnTo>
                    <a:pt x="31" y="64"/>
                  </a:lnTo>
                  <a:lnTo>
                    <a:pt x="47" y="64"/>
                  </a:lnTo>
                  <a:lnTo>
                    <a:pt x="219" y="7"/>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0991" name="Line 703"/>
            <p:cNvSpPr>
              <a:spLocks noChangeShapeType="1"/>
            </p:cNvSpPr>
            <p:nvPr/>
          </p:nvSpPr>
          <p:spPr bwMode="auto">
            <a:xfrm flipH="1">
              <a:off x="2693" y="2331"/>
              <a:ext cx="125" cy="113"/>
            </a:xfrm>
            <a:prstGeom prst="line">
              <a:avLst/>
            </a:prstGeom>
            <a:noFill/>
            <a:ln w="25400">
              <a:solidFill>
                <a:srgbClr val="000000"/>
              </a:solidFill>
              <a:round/>
              <a:headEnd/>
              <a:tailEnd/>
            </a:ln>
          </p:spPr>
          <p:txBody>
            <a:bodyPr>
              <a:prstTxWarp prst="textNoShape">
                <a:avLst/>
              </a:prstTxWarp>
            </a:bodyPr>
            <a:lstStyle/>
            <a:p>
              <a:endParaRPr lang="en-US"/>
            </a:p>
          </p:txBody>
        </p:sp>
        <p:sp>
          <p:nvSpPr>
            <p:cNvPr id="140992" name="Line 704"/>
            <p:cNvSpPr>
              <a:spLocks noChangeShapeType="1"/>
            </p:cNvSpPr>
            <p:nvPr/>
          </p:nvSpPr>
          <p:spPr bwMode="auto">
            <a:xfrm flipH="1">
              <a:off x="2693" y="2331"/>
              <a:ext cx="125" cy="113"/>
            </a:xfrm>
            <a:prstGeom prst="line">
              <a:avLst/>
            </a:prstGeom>
            <a:noFill/>
            <a:ln w="25400">
              <a:solidFill>
                <a:srgbClr val="0E0E0E"/>
              </a:solidFill>
              <a:round/>
              <a:headEnd/>
              <a:tailEnd/>
            </a:ln>
          </p:spPr>
          <p:txBody>
            <a:bodyPr>
              <a:prstTxWarp prst="textNoShape">
                <a:avLst/>
              </a:prstTxWarp>
            </a:bodyPr>
            <a:lstStyle/>
            <a:p>
              <a:endParaRPr lang="en-US"/>
            </a:p>
          </p:txBody>
        </p:sp>
        <p:sp>
          <p:nvSpPr>
            <p:cNvPr id="140993" name="Line 705"/>
            <p:cNvSpPr>
              <a:spLocks noChangeShapeType="1"/>
            </p:cNvSpPr>
            <p:nvPr/>
          </p:nvSpPr>
          <p:spPr bwMode="auto">
            <a:xfrm flipH="1">
              <a:off x="2701" y="2331"/>
              <a:ext cx="133" cy="120"/>
            </a:xfrm>
            <a:prstGeom prst="line">
              <a:avLst/>
            </a:prstGeom>
            <a:noFill/>
            <a:ln w="25400">
              <a:solidFill>
                <a:srgbClr val="1C1C1C"/>
              </a:solidFill>
              <a:round/>
              <a:headEnd/>
              <a:tailEnd/>
            </a:ln>
          </p:spPr>
          <p:txBody>
            <a:bodyPr>
              <a:prstTxWarp prst="textNoShape">
                <a:avLst/>
              </a:prstTxWarp>
            </a:bodyPr>
            <a:lstStyle/>
            <a:p>
              <a:endParaRPr lang="en-US"/>
            </a:p>
          </p:txBody>
        </p:sp>
        <p:sp>
          <p:nvSpPr>
            <p:cNvPr id="140994" name="Line 706"/>
            <p:cNvSpPr>
              <a:spLocks noChangeShapeType="1"/>
            </p:cNvSpPr>
            <p:nvPr/>
          </p:nvSpPr>
          <p:spPr bwMode="auto">
            <a:xfrm flipH="1">
              <a:off x="2709" y="2331"/>
              <a:ext cx="141" cy="127"/>
            </a:xfrm>
            <a:prstGeom prst="line">
              <a:avLst/>
            </a:prstGeom>
            <a:noFill/>
            <a:ln w="25400">
              <a:solidFill>
                <a:srgbClr val="2A2A2A"/>
              </a:solidFill>
              <a:round/>
              <a:headEnd/>
              <a:tailEnd/>
            </a:ln>
          </p:spPr>
          <p:txBody>
            <a:bodyPr>
              <a:prstTxWarp prst="textNoShape">
                <a:avLst/>
              </a:prstTxWarp>
            </a:bodyPr>
            <a:lstStyle/>
            <a:p>
              <a:endParaRPr lang="en-US"/>
            </a:p>
          </p:txBody>
        </p:sp>
        <p:sp>
          <p:nvSpPr>
            <p:cNvPr id="140995" name="Line 707"/>
            <p:cNvSpPr>
              <a:spLocks noChangeShapeType="1"/>
            </p:cNvSpPr>
            <p:nvPr/>
          </p:nvSpPr>
          <p:spPr bwMode="auto">
            <a:xfrm flipH="1">
              <a:off x="2709" y="2331"/>
              <a:ext cx="141" cy="127"/>
            </a:xfrm>
            <a:prstGeom prst="line">
              <a:avLst/>
            </a:prstGeom>
            <a:noFill/>
            <a:ln w="25400">
              <a:solidFill>
                <a:srgbClr val="383838"/>
              </a:solidFill>
              <a:round/>
              <a:headEnd/>
              <a:tailEnd/>
            </a:ln>
          </p:spPr>
          <p:txBody>
            <a:bodyPr>
              <a:prstTxWarp prst="textNoShape">
                <a:avLst/>
              </a:prstTxWarp>
            </a:bodyPr>
            <a:lstStyle/>
            <a:p>
              <a:endParaRPr lang="en-US"/>
            </a:p>
          </p:txBody>
        </p:sp>
        <p:sp>
          <p:nvSpPr>
            <p:cNvPr id="140996" name="Line 708"/>
            <p:cNvSpPr>
              <a:spLocks noChangeShapeType="1"/>
            </p:cNvSpPr>
            <p:nvPr/>
          </p:nvSpPr>
          <p:spPr bwMode="auto">
            <a:xfrm flipH="1">
              <a:off x="2716" y="2331"/>
              <a:ext cx="148" cy="134"/>
            </a:xfrm>
            <a:prstGeom prst="line">
              <a:avLst/>
            </a:prstGeom>
            <a:noFill/>
            <a:ln w="25400">
              <a:solidFill>
                <a:srgbClr val="474747"/>
              </a:solidFill>
              <a:round/>
              <a:headEnd/>
              <a:tailEnd/>
            </a:ln>
          </p:spPr>
          <p:txBody>
            <a:bodyPr>
              <a:prstTxWarp prst="textNoShape">
                <a:avLst/>
              </a:prstTxWarp>
            </a:bodyPr>
            <a:lstStyle/>
            <a:p>
              <a:endParaRPr lang="en-US"/>
            </a:p>
          </p:txBody>
        </p:sp>
        <p:sp>
          <p:nvSpPr>
            <p:cNvPr id="140997" name="Line 709"/>
            <p:cNvSpPr>
              <a:spLocks noChangeShapeType="1"/>
            </p:cNvSpPr>
            <p:nvPr/>
          </p:nvSpPr>
          <p:spPr bwMode="auto">
            <a:xfrm flipH="1">
              <a:off x="2865" y="2331"/>
              <a:ext cx="16" cy="14"/>
            </a:xfrm>
            <a:prstGeom prst="line">
              <a:avLst/>
            </a:prstGeom>
            <a:noFill/>
            <a:ln w="25400">
              <a:solidFill>
                <a:srgbClr val="555555"/>
              </a:solidFill>
              <a:round/>
              <a:headEnd/>
              <a:tailEnd/>
            </a:ln>
          </p:spPr>
          <p:txBody>
            <a:bodyPr>
              <a:prstTxWarp prst="textNoShape">
                <a:avLst/>
              </a:prstTxWarp>
            </a:bodyPr>
            <a:lstStyle/>
            <a:p>
              <a:endParaRPr lang="en-US"/>
            </a:p>
          </p:txBody>
        </p:sp>
        <p:sp>
          <p:nvSpPr>
            <p:cNvPr id="140998" name="Line 710"/>
            <p:cNvSpPr>
              <a:spLocks noChangeShapeType="1"/>
            </p:cNvSpPr>
            <p:nvPr/>
          </p:nvSpPr>
          <p:spPr bwMode="auto">
            <a:xfrm flipH="1">
              <a:off x="2865" y="2331"/>
              <a:ext cx="24" cy="21"/>
            </a:xfrm>
            <a:prstGeom prst="line">
              <a:avLst/>
            </a:prstGeom>
            <a:noFill/>
            <a:ln w="25400">
              <a:solidFill>
                <a:srgbClr val="636363"/>
              </a:solidFill>
              <a:round/>
              <a:headEnd/>
              <a:tailEnd/>
            </a:ln>
          </p:spPr>
          <p:txBody>
            <a:bodyPr>
              <a:prstTxWarp prst="textNoShape">
                <a:avLst/>
              </a:prstTxWarp>
            </a:bodyPr>
            <a:lstStyle/>
            <a:p>
              <a:endParaRPr lang="en-US"/>
            </a:p>
          </p:txBody>
        </p:sp>
        <p:sp>
          <p:nvSpPr>
            <p:cNvPr id="140999" name="Line 711"/>
            <p:cNvSpPr>
              <a:spLocks noChangeShapeType="1"/>
            </p:cNvSpPr>
            <p:nvPr/>
          </p:nvSpPr>
          <p:spPr bwMode="auto">
            <a:xfrm flipH="1">
              <a:off x="2865" y="2331"/>
              <a:ext cx="32" cy="28"/>
            </a:xfrm>
            <a:prstGeom prst="line">
              <a:avLst/>
            </a:prstGeom>
            <a:noFill/>
            <a:ln w="25400">
              <a:solidFill>
                <a:srgbClr val="717171"/>
              </a:solidFill>
              <a:round/>
              <a:headEnd/>
              <a:tailEnd/>
            </a:ln>
          </p:spPr>
          <p:txBody>
            <a:bodyPr>
              <a:prstTxWarp prst="textNoShape">
                <a:avLst/>
              </a:prstTxWarp>
            </a:bodyPr>
            <a:lstStyle/>
            <a:p>
              <a:endParaRPr lang="en-US"/>
            </a:p>
          </p:txBody>
        </p:sp>
        <p:sp>
          <p:nvSpPr>
            <p:cNvPr id="141000" name="Line 712"/>
            <p:cNvSpPr>
              <a:spLocks noChangeShapeType="1"/>
            </p:cNvSpPr>
            <p:nvPr/>
          </p:nvSpPr>
          <p:spPr bwMode="auto">
            <a:xfrm flipH="1">
              <a:off x="2865" y="2331"/>
              <a:ext cx="47" cy="42"/>
            </a:xfrm>
            <a:prstGeom prst="line">
              <a:avLst/>
            </a:prstGeom>
            <a:noFill/>
            <a:ln w="25400">
              <a:solidFill>
                <a:srgbClr val="7F7F7F"/>
              </a:solidFill>
              <a:round/>
              <a:headEnd/>
              <a:tailEnd/>
            </a:ln>
          </p:spPr>
          <p:txBody>
            <a:bodyPr>
              <a:prstTxWarp prst="textNoShape">
                <a:avLst/>
              </a:prstTxWarp>
            </a:bodyPr>
            <a:lstStyle/>
            <a:p>
              <a:endParaRPr lang="en-US"/>
            </a:p>
          </p:txBody>
        </p:sp>
        <p:sp>
          <p:nvSpPr>
            <p:cNvPr id="141001" name="Line 713"/>
            <p:cNvSpPr>
              <a:spLocks noChangeShapeType="1"/>
            </p:cNvSpPr>
            <p:nvPr/>
          </p:nvSpPr>
          <p:spPr bwMode="auto">
            <a:xfrm flipH="1">
              <a:off x="2874" y="2331"/>
              <a:ext cx="46" cy="42"/>
            </a:xfrm>
            <a:prstGeom prst="line">
              <a:avLst/>
            </a:prstGeom>
            <a:noFill/>
            <a:ln w="25400">
              <a:solidFill>
                <a:srgbClr val="8E8E8E"/>
              </a:solidFill>
              <a:round/>
              <a:headEnd/>
              <a:tailEnd/>
            </a:ln>
          </p:spPr>
          <p:txBody>
            <a:bodyPr>
              <a:prstTxWarp prst="textNoShape">
                <a:avLst/>
              </a:prstTxWarp>
            </a:bodyPr>
            <a:lstStyle/>
            <a:p>
              <a:endParaRPr lang="en-US"/>
            </a:p>
          </p:txBody>
        </p:sp>
        <p:sp>
          <p:nvSpPr>
            <p:cNvPr id="141002" name="Line 714"/>
            <p:cNvSpPr>
              <a:spLocks noChangeShapeType="1"/>
            </p:cNvSpPr>
            <p:nvPr/>
          </p:nvSpPr>
          <p:spPr bwMode="auto">
            <a:xfrm flipH="1">
              <a:off x="2889" y="2331"/>
              <a:ext cx="46" cy="42"/>
            </a:xfrm>
            <a:prstGeom prst="line">
              <a:avLst/>
            </a:prstGeom>
            <a:noFill/>
            <a:ln w="25400">
              <a:solidFill>
                <a:srgbClr val="9C9C9C"/>
              </a:solidFill>
              <a:round/>
              <a:headEnd/>
              <a:tailEnd/>
            </a:ln>
          </p:spPr>
          <p:txBody>
            <a:bodyPr>
              <a:prstTxWarp prst="textNoShape">
                <a:avLst/>
              </a:prstTxWarp>
            </a:bodyPr>
            <a:lstStyle/>
            <a:p>
              <a:endParaRPr lang="en-US"/>
            </a:p>
          </p:txBody>
        </p:sp>
        <p:sp>
          <p:nvSpPr>
            <p:cNvPr id="141003" name="Line 715"/>
            <p:cNvSpPr>
              <a:spLocks noChangeShapeType="1"/>
            </p:cNvSpPr>
            <p:nvPr/>
          </p:nvSpPr>
          <p:spPr bwMode="auto">
            <a:xfrm flipH="1">
              <a:off x="2897" y="2331"/>
              <a:ext cx="46" cy="42"/>
            </a:xfrm>
            <a:prstGeom prst="line">
              <a:avLst/>
            </a:prstGeom>
            <a:noFill/>
            <a:ln w="25400">
              <a:solidFill>
                <a:srgbClr val="AAAAAA"/>
              </a:solidFill>
              <a:round/>
              <a:headEnd/>
              <a:tailEnd/>
            </a:ln>
          </p:spPr>
          <p:txBody>
            <a:bodyPr>
              <a:prstTxWarp prst="textNoShape">
                <a:avLst/>
              </a:prstTxWarp>
            </a:bodyPr>
            <a:lstStyle/>
            <a:p>
              <a:endParaRPr lang="en-US"/>
            </a:p>
          </p:txBody>
        </p:sp>
        <p:sp>
          <p:nvSpPr>
            <p:cNvPr id="141004" name="Line 716"/>
            <p:cNvSpPr>
              <a:spLocks noChangeShapeType="1"/>
            </p:cNvSpPr>
            <p:nvPr/>
          </p:nvSpPr>
          <p:spPr bwMode="auto">
            <a:xfrm flipH="1">
              <a:off x="2905" y="2331"/>
              <a:ext cx="46" cy="42"/>
            </a:xfrm>
            <a:prstGeom prst="line">
              <a:avLst/>
            </a:prstGeom>
            <a:noFill/>
            <a:ln w="25400">
              <a:solidFill>
                <a:srgbClr val="B8B8B8"/>
              </a:solidFill>
              <a:round/>
              <a:headEnd/>
              <a:tailEnd/>
            </a:ln>
          </p:spPr>
          <p:txBody>
            <a:bodyPr>
              <a:prstTxWarp prst="textNoShape">
                <a:avLst/>
              </a:prstTxWarp>
            </a:bodyPr>
            <a:lstStyle/>
            <a:p>
              <a:endParaRPr lang="en-US"/>
            </a:p>
          </p:txBody>
        </p:sp>
        <p:sp>
          <p:nvSpPr>
            <p:cNvPr id="141005" name="Line 717"/>
            <p:cNvSpPr>
              <a:spLocks noChangeShapeType="1"/>
            </p:cNvSpPr>
            <p:nvPr/>
          </p:nvSpPr>
          <p:spPr bwMode="auto">
            <a:xfrm flipH="1">
              <a:off x="2920" y="2345"/>
              <a:ext cx="31" cy="28"/>
            </a:xfrm>
            <a:prstGeom prst="line">
              <a:avLst/>
            </a:prstGeom>
            <a:noFill/>
            <a:ln w="25400">
              <a:solidFill>
                <a:srgbClr val="C7C7C7"/>
              </a:solidFill>
              <a:round/>
              <a:headEnd/>
              <a:tailEnd/>
            </a:ln>
          </p:spPr>
          <p:txBody>
            <a:bodyPr>
              <a:prstTxWarp prst="textNoShape">
                <a:avLst/>
              </a:prstTxWarp>
            </a:bodyPr>
            <a:lstStyle/>
            <a:p>
              <a:endParaRPr lang="en-US"/>
            </a:p>
          </p:txBody>
        </p:sp>
        <p:sp>
          <p:nvSpPr>
            <p:cNvPr id="141006" name="Line 718"/>
            <p:cNvSpPr>
              <a:spLocks noChangeShapeType="1"/>
            </p:cNvSpPr>
            <p:nvPr/>
          </p:nvSpPr>
          <p:spPr bwMode="auto">
            <a:xfrm flipH="1">
              <a:off x="2935" y="2358"/>
              <a:ext cx="16" cy="15"/>
            </a:xfrm>
            <a:prstGeom prst="line">
              <a:avLst/>
            </a:prstGeom>
            <a:noFill/>
            <a:ln w="25400">
              <a:solidFill>
                <a:srgbClr val="D5D5D5"/>
              </a:solidFill>
              <a:round/>
              <a:headEnd/>
              <a:tailEnd/>
            </a:ln>
          </p:spPr>
          <p:txBody>
            <a:bodyPr>
              <a:prstTxWarp prst="textNoShape">
                <a:avLst/>
              </a:prstTxWarp>
            </a:bodyPr>
            <a:lstStyle/>
            <a:p>
              <a:endParaRPr lang="en-US"/>
            </a:p>
          </p:txBody>
        </p:sp>
        <p:sp>
          <p:nvSpPr>
            <p:cNvPr id="141007" name="Line 719"/>
            <p:cNvSpPr>
              <a:spLocks noChangeShapeType="1"/>
            </p:cNvSpPr>
            <p:nvPr/>
          </p:nvSpPr>
          <p:spPr bwMode="auto">
            <a:xfrm flipH="1">
              <a:off x="2935" y="2358"/>
              <a:ext cx="16" cy="15"/>
            </a:xfrm>
            <a:prstGeom prst="line">
              <a:avLst/>
            </a:prstGeom>
            <a:noFill/>
            <a:ln w="25400">
              <a:solidFill>
                <a:srgbClr val="E3E3E3"/>
              </a:solidFill>
              <a:round/>
              <a:headEnd/>
              <a:tailEnd/>
            </a:ln>
          </p:spPr>
          <p:txBody>
            <a:bodyPr>
              <a:prstTxWarp prst="textNoShape">
                <a:avLst/>
              </a:prstTxWarp>
            </a:bodyPr>
            <a:lstStyle/>
            <a:p>
              <a:endParaRPr lang="en-US"/>
            </a:p>
          </p:txBody>
        </p:sp>
        <p:sp>
          <p:nvSpPr>
            <p:cNvPr id="141008" name="Line 720"/>
            <p:cNvSpPr>
              <a:spLocks noChangeShapeType="1"/>
            </p:cNvSpPr>
            <p:nvPr/>
          </p:nvSpPr>
          <p:spPr bwMode="auto">
            <a:xfrm flipH="1">
              <a:off x="2951" y="2373"/>
              <a:ext cx="1" cy="1"/>
            </a:xfrm>
            <a:prstGeom prst="line">
              <a:avLst/>
            </a:prstGeom>
            <a:noFill/>
            <a:ln w="25400">
              <a:solidFill>
                <a:srgbClr val="F1F1F1"/>
              </a:solidFill>
              <a:round/>
              <a:headEnd/>
              <a:tailEnd/>
            </a:ln>
          </p:spPr>
          <p:txBody>
            <a:bodyPr>
              <a:prstTxWarp prst="textNoShape">
                <a:avLst/>
              </a:prstTxWarp>
            </a:bodyPr>
            <a:lstStyle/>
            <a:p>
              <a:endParaRPr lang="en-US"/>
            </a:p>
          </p:txBody>
        </p:sp>
        <p:sp>
          <p:nvSpPr>
            <p:cNvPr id="141009" name="Freeform 721"/>
            <p:cNvSpPr>
              <a:spLocks/>
            </p:cNvSpPr>
            <p:nvPr/>
          </p:nvSpPr>
          <p:spPr bwMode="auto">
            <a:xfrm>
              <a:off x="2857" y="2331"/>
              <a:ext cx="94" cy="42"/>
            </a:xfrm>
            <a:custGeom>
              <a:avLst/>
              <a:gdLst/>
              <a:ahLst/>
              <a:cxnLst>
                <a:cxn ang="0">
                  <a:pos x="70" y="0"/>
                </a:cxn>
                <a:cxn ang="0">
                  <a:pos x="0" y="21"/>
                </a:cxn>
                <a:cxn ang="0">
                  <a:pos x="16" y="42"/>
                </a:cxn>
                <a:cxn ang="0">
                  <a:pos x="94" y="21"/>
                </a:cxn>
                <a:cxn ang="0">
                  <a:pos x="70" y="0"/>
                </a:cxn>
              </a:cxnLst>
              <a:rect l="0" t="0" r="r" b="b"/>
              <a:pathLst>
                <a:path w="94" h="42">
                  <a:moveTo>
                    <a:pt x="70" y="0"/>
                  </a:moveTo>
                  <a:lnTo>
                    <a:pt x="0" y="21"/>
                  </a:lnTo>
                  <a:lnTo>
                    <a:pt x="16" y="42"/>
                  </a:lnTo>
                  <a:lnTo>
                    <a:pt x="94" y="21"/>
                  </a:lnTo>
                  <a:lnTo>
                    <a:pt x="70" y="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1010" name="Freeform 722"/>
            <p:cNvSpPr>
              <a:spLocks/>
            </p:cNvSpPr>
            <p:nvPr/>
          </p:nvSpPr>
          <p:spPr bwMode="auto">
            <a:xfrm>
              <a:off x="3476" y="1670"/>
              <a:ext cx="351" cy="436"/>
            </a:xfrm>
            <a:custGeom>
              <a:avLst/>
              <a:gdLst/>
              <a:ahLst/>
              <a:cxnLst>
                <a:cxn ang="0">
                  <a:pos x="312" y="78"/>
                </a:cxn>
                <a:cxn ang="0">
                  <a:pos x="351" y="162"/>
                </a:cxn>
                <a:cxn ang="0">
                  <a:pos x="336" y="261"/>
                </a:cxn>
                <a:cxn ang="0">
                  <a:pos x="297" y="338"/>
                </a:cxn>
                <a:cxn ang="0">
                  <a:pos x="226" y="387"/>
                </a:cxn>
                <a:cxn ang="0">
                  <a:pos x="125" y="422"/>
                </a:cxn>
                <a:cxn ang="0">
                  <a:pos x="0" y="436"/>
                </a:cxn>
                <a:cxn ang="0">
                  <a:pos x="141" y="373"/>
                </a:cxn>
                <a:cxn ang="0">
                  <a:pos x="203" y="331"/>
                </a:cxn>
                <a:cxn ang="0">
                  <a:pos x="242" y="282"/>
                </a:cxn>
                <a:cxn ang="0">
                  <a:pos x="265" y="197"/>
                </a:cxn>
                <a:cxn ang="0">
                  <a:pos x="265" y="106"/>
                </a:cxn>
                <a:cxn ang="0">
                  <a:pos x="195" y="0"/>
                </a:cxn>
                <a:cxn ang="0">
                  <a:pos x="312" y="78"/>
                </a:cxn>
              </a:cxnLst>
              <a:rect l="0" t="0" r="r" b="b"/>
              <a:pathLst>
                <a:path w="351" h="436">
                  <a:moveTo>
                    <a:pt x="312" y="78"/>
                  </a:moveTo>
                  <a:lnTo>
                    <a:pt x="351" y="162"/>
                  </a:lnTo>
                  <a:lnTo>
                    <a:pt x="336" y="261"/>
                  </a:lnTo>
                  <a:lnTo>
                    <a:pt x="297" y="338"/>
                  </a:lnTo>
                  <a:lnTo>
                    <a:pt x="226" y="387"/>
                  </a:lnTo>
                  <a:lnTo>
                    <a:pt x="125" y="422"/>
                  </a:lnTo>
                  <a:lnTo>
                    <a:pt x="0" y="436"/>
                  </a:lnTo>
                  <a:lnTo>
                    <a:pt x="141" y="373"/>
                  </a:lnTo>
                  <a:lnTo>
                    <a:pt x="203" y="331"/>
                  </a:lnTo>
                  <a:lnTo>
                    <a:pt x="242" y="282"/>
                  </a:lnTo>
                  <a:lnTo>
                    <a:pt x="265" y="197"/>
                  </a:lnTo>
                  <a:lnTo>
                    <a:pt x="265" y="106"/>
                  </a:lnTo>
                  <a:lnTo>
                    <a:pt x="195" y="0"/>
                  </a:lnTo>
                  <a:lnTo>
                    <a:pt x="312" y="78"/>
                  </a:lnTo>
                  <a:close/>
                </a:path>
              </a:pathLst>
            </a:custGeom>
            <a:solidFill>
              <a:srgbClr val="FCF305"/>
            </a:solidFill>
            <a:ln w="12700">
              <a:solidFill>
                <a:srgbClr val="FCF305"/>
              </a:solidFill>
              <a:prstDash val="solid"/>
              <a:round/>
              <a:headEnd/>
              <a:tailEnd/>
            </a:ln>
          </p:spPr>
          <p:txBody>
            <a:bodyPr>
              <a:prstTxWarp prst="textNoShape">
                <a:avLst/>
              </a:prstTxWarp>
            </a:bodyPr>
            <a:lstStyle/>
            <a:p>
              <a:endParaRPr lang="en-US"/>
            </a:p>
          </p:txBody>
        </p:sp>
        <p:sp>
          <p:nvSpPr>
            <p:cNvPr id="141011" name="Line 723"/>
            <p:cNvSpPr>
              <a:spLocks noChangeShapeType="1"/>
            </p:cNvSpPr>
            <p:nvPr/>
          </p:nvSpPr>
          <p:spPr bwMode="auto">
            <a:xfrm flipH="1">
              <a:off x="2474" y="1290"/>
              <a:ext cx="1" cy="1"/>
            </a:xfrm>
            <a:prstGeom prst="line">
              <a:avLst/>
            </a:prstGeom>
            <a:noFill/>
            <a:ln w="25400">
              <a:solidFill>
                <a:srgbClr val="151515"/>
              </a:solidFill>
              <a:round/>
              <a:headEnd/>
              <a:tailEnd/>
            </a:ln>
          </p:spPr>
          <p:txBody>
            <a:bodyPr>
              <a:prstTxWarp prst="textNoShape">
                <a:avLst/>
              </a:prstTxWarp>
            </a:bodyPr>
            <a:lstStyle/>
            <a:p>
              <a:endParaRPr lang="en-US"/>
            </a:p>
          </p:txBody>
        </p:sp>
        <p:sp>
          <p:nvSpPr>
            <p:cNvPr id="141012" name="Line 724"/>
            <p:cNvSpPr>
              <a:spLocks noChangeShapeType="1"/>
            </p:cNvSpPr>
            <p:nvPr/>
          </p:nvSpPr>
          <p:spPr bwMode="auto">
            <a:xfrm flipH="1">
              <a:off x="2474" y="1290"/>
              <a:ext cx="17" cy="15"/>
            </a:xfrm>
            <a:prstGeom prst="line">
              <a:avLst/>
            </a:prstGeom>
            <a:noFill/>
            <a:ln w="25400">
              <a:solidFill>
                <a:srgbClr val="1A1A1A"/>
              </a:solidFill>
              <a:round/>
              <a:headEnd/>
              <a:tailEnd/>
            </a:ln>
          </p:spPr>
          <p:txBody>
            <a:bodyPr>
              <a:prstTxWarp prst="textNoShape">
                <a:avLst/>
              </a:prstTxWarp>
            </a:bodyPr>
            <a:lstStyle/>
            <a:p>
              <a:endParaRPr lang="en-US"/>
            </a:p>
          </p:txBody>
        </p:sp>
        <p:sp>
          <p:nvSpPr>
            <p:cNvPr id="141013" name="Line 725"/>
            <p:cNvSpPr>
              <a:spLocks noChangeShapeType="1"/>
            </p:cNvSpPr>
            <p:nvPr/>
          </p:nvSpPr>
          <p:spPr bwMode="auto">
            <a:xfrm flipH="1">
              <a:off x="2474" y="1290"/>
              <a:ext cx="17" cy="15"/>
            </a:xfrm>
            <a:prstGeom prst="line">
              <a:avLst/>
            </a:prstGeom>
            <a:noFill/>
            <a:ln w="25400">
              <a:solidFill>
                <a:srgbClr val="1E1E1E"/>
              </a:solidFill>
              <a:round/>
              <a:headEnd/>
              <a:tailEnd/>
            </a:ln>
          </p:spPr>
          <p:txBody>
            <a:bodyPr>
              <a:prstTxWarp prst="textNoShape">
                <a:avLst/>
              </a:prstTxWarp>
            </a:bodyPr>
            <a:lstStyle/>
            <a:p>
              <a:endParaRPr lang="en-US"/>
            </a:p>
          </p:txBody>
        </p:sp>
        <p:sp>
          <p:nvSpPr>
            <p:cNvPr id="141014" name="Line 726"/>
            <p:cNvSpPr>
              <a:spLocks noChangeShapeType="1"/>
            </p:cNvSpPr>
            <p:nvPr/>
          </p:nvSpPr>
          <p:spPr bwMode="auto">
            <a:xfrm flipH="1">
              <a:off x="2474" y="1290"/>
              <a:ext cx="33" cy="29"/>
            </a:xfrm>
            <a:prstGeom prst="line">
              <a:avLst/>
            </a:prstGeom>
            <a:noFill/>
            <a:ln w="25400">
              <a:solidFill>
                <a:srgbClr val="222222"/>
              </a:solidFill>
              <a:round/>
              <a:headEnd/>
              <a:tailEnd/>
            </a:ln>
          </p:spPr>
          <p:txBody>
            <a:bodyPr>
              <a:prstTxWarp prst="textNoShape">
                <a:avLst/>
              </a:prstTxWarp>
            </a:bodyPr>
            <a:lstStyle/>
            <a:p>
              <a:endParaRPr lang="en-US"/>
            </a:p>
          </p:txBody>
        </p:sp>
        <p:sp>
          <p:nvSpPr>
            <p:cNvPr id="141015" name="Line 727"/>
            <p:cNvSpPr>
              <a:spLocks noChangeShapeType="1"/>
            </p:cNvSpPr>
            <p:nvPr/>
          </p:nvSpPr>
          <p:spPr bwMode="auto">
            <a:xfrm flipH="1">
              <a:off x="2474" y="1290"/>
              <a:ext cx="47" cy="42"/>
            </a:xfrm>
            <a:prstGeom prst="line">
              <a:avLst/>
            </a:prstGeom>
            <a:noFill/>
            <a:ln w="25400">
              <a:solidFill>
                <a:srgbClr val="272727"/>
              </a:solidFill>
              <a:round/>
              <a:headEnd/>
              <a:tailEnd/>
            </a:ln>
          </p:spPr>
          <p:txBody>
            <a:bodyPr>
              <a:prstTxWarp prst="textNoShape">
                <a:avLst/>
              </a:prstTxWarp>
            </a:bodyPr>
            <a:lstStyle/>
            <a:p>
              <a:endParaRPr lang="en-US"/>
            </a:p>
          </p:txBody>
        </p:sp>
        <p:sp>
          <p:nvSpPr>
            <p:cNvPr id="141016" name="Line 728"/>
            <p:cNvSpPr>
              <a:spLocks noChangeShapeType="1"/>
            </p:cNvSpPr>
            <p:nvPr/>
          </p:nvSpPr>
          <p:spPr bwMode="auto">
            <a:xfrm flipH="1">
              <a:off x="2474" y="1290"/>
              <a:ext cx="47" cy="42"/>
            </a:xfrm>
            <a:prstGeom prst="line">
              <a:avLst/>
            </a:prstGeom>
            <a:noFill/>
            <a:ln w="25400">
              <a:solidFill>
                <a:srgbClr val="2B2B2B"/>
              </a:solidFill>
              <a:round/>
              <a:headEnd/>
              <a:tailEnd/>
            </a:ln>
          </p:spPr>
          <p:txBody>
            <a:bodyPr>
              <a:prstTxWarp prst="textNoShape">
                <a:avLst/>
              </a:prstTxWarp>
            </a:bodyPr>
            <a:lstStyle/>
            <a:p>
              <a:endParaRPr lang="en-US"/>
            </a:p>
          </p:txBody>
        </p:sp>
        <p:sp>
          <p:nvSpPr>
            <p:cNvPr id="141017" name="Line 729"/>
            <p:cNvSpPr>
              <a:spLocks noChangeShapeType="1"/>
            </p:cNvSpPr>
            <p:nvPr/>
          </p:nvSpPr>
          <p:spPr bwMode="auto">
            <a:xfrm flipH="1">
              <a:off x="2474" y="1290"/>
              <a:ext cx="63" cy="56"/>
            </a:xfrm>
            <a:prstGeom prst="line">
              <a:avLst/>
            </a:prstGeom>
            <a:noFill/>
            <a:ln w="25400">
              <a:solidFill>
                <a:srgbClr val="2F2F2F"/>
              </a:solidFill>
              <a:round/>
              <a:headEnd/>
              <a:tailEnd/>
            </a:ln>
          </p:spPr>
          <p:txBody>
            <a:bodyPr>
              <a:prstTxWarp prst="textNoShape">
                <a:avLst/>
              </a:prstTxWarp>
            </a:bodyPr>
            <a:lstStyle/>
            <a:p>
              <a:endParaRPr lang="en-US"/>
            </a:p>
          </p:txBody>
        </p:sp>
        <p:sp>
          <p:nvSpPr>
            <p:cNvPr id="141018" name="Line 730"/>
            <p:cNvSpPr>
              <a:spLocks noChangeShapeType="1"/>
            </p:cNvSpPr>
            <p:nvPr/>
          </p:nvSpPr>
          <p:spPr bwMode="auto">
            <a:xfrm flipH="1">
              <a:off x="2474" y="1290"/>
              <a:ext cx="79" cy="71"/>
            </a:xfrm>
            <a:prstGeom prst="line">
              <a:avLst/>
            </a:prstGeom>
            <a:noFill/>
            <a:ln w="25400">
              <a:solidFill>
                <a:srgbClr val="343434"/>
              </a:solidFill>
              <a:round/>
              <a:headEnd/>
              <a:tailEnd/>
            </a:ln>
          </p:spPr>
          <p:txBody>
            <a:bodyPr>
              <a:prstTxWarp prst="textNoShape">
                <a:avLst/>
              </a:prstTxWarp>
            </a:bodyPr>
            <a:lstStyle/>
            <a:p>
              <a:endParaRPr lang="en-US"/>
            </a:p>
          </p:txBody>
        </p:sp>
        <p:sp>
          <p:nvSpPr>
            <p:cNvPr id="141019" name="Line 731"/>
            <p:cNvSpPr>
              <a:spLocks noChangeShapeType="1"/>
            </p:cNvSpPr>
            <p:nvPr/>
          </p:nvSpPr>
          <p:spPr bwMode="auto">
            <a:xfrm flipH="1">
              <a:off x="2474" y="1290"/>
              <a:ext cx="95" cy="85"/>
            </a:xfrm>
            <a:prstGeom prst="line">
              <a:avLst/>
            </a:prstGeom>
            <a:noFill/>
            <a:ln w="25400">
              <a:solidFill>
                <a:srgbClr val="383838"/>
              </a:solidFill>
              <a:round/>
              <a:headEnd/>
              <a:tailEnd/>
            </a:ln>
          </p:spPr>
          <p:txBody>
            <a:bodyPr>
              <a:prstTxWarp prst="textNoShape">
                <a:avLst/>
              </a:prstTxWarp>
            </a:bodyPr>
            <a:lstStyle/>
            <a:p>
              <a:endParaRPr lang="en-US"/>
            </a:p>
          </p:txBody>
        </p:sp>
        <p:sp>
          <p:nvSpPr>
            <p:cNvPr id="141020" name="Line 732"/>
            <p:cNvSpPr>
              <a:spLocks noChangeShapeType="1"/>
            </p:cNvSpPr>
            <p:nvPr/>
          </p:nvSpPr>
          <p:spPr bwMode="auto">
            <a:xfrm flipH="1">
              <a:off x="2474" y="1290"/>
              <a:ext cx="95" cy="85"/>
            </a:xfrm>
            <a:prstGeom prst="line">
              <a:avLst/>
            </a:prstGeom>
            <a:noFill/>
            <a:ln w="25400">
              <a:solidFill>
                <a:srgbClr val="3C3C3C"/>
              </a:solidFill>
              <a:round/>
              <a:headEnd/>
              <a:tailEnd/>
            </a:ln>
          </p:spPr>
          <p:txBody>
            <a:bodyPr>
              <a:prstTxWarp prst="textNoShape">
                <a:avLst/>
              </a:prstTxWarp>
            </a:bodyPr>
            <a:lstStyle/>
            <a:p>
              <a:endParaRPr lang="en-US"/>
            </a:p>
          </p:txBody>
        </p:sp>
        <p:sp>
          <p:nvSpPr>
            <p:cNvPr id="141021" name="Line 733"/>
            <p:cNvSpPr>
              <a:spLocks noChangeShapeType="1"/>
            </p:cNvSpPr>
            <p:nvPr/>
          </p:nvSpPr>
          <p:spPr bwMode="auto">
            <a:xfrm flipH="1">
              <a:off x="2474" y="1290"/>
              <a:ext cx="110" cy="99"/>
            </a:xfrm>
            <a:prstGeom prst="line">
              <a:avLst/>
            </a:prstGeom>
            <a:noFill/>
            <a:ln w="25400">
              <a:solidFill>
                <a:srgbClr val="414141"/>
              </a:solidFill>
              <a:round/>
              <a:headEnd/>
              <a:tailEnd/>
            </a:ln>
          </p:spPr>
          <p:txBody>
            <a:bodyPr>
              <a:prstTxWarp prst="textNoShape">
                <a:avLst/>
              </a:prstTxWarp>
            </a:bodyPr>
            <a:lstStyle/>
            <a:p>
              <a:endParaRPr lang="en-US"/>
            </a:p>
          </p:txBody>
        </p:sp>
        <p:sp>
          <p:nvSpPr>
            <p:cNvPr id="141022" name="Line 734"/>
            <p:cNvSpPr>
              <a:spLocks noChangeShapeType="1"/>
            </p:cNvSpPr>
            <p:nvPr/>
          </p:nvSpPr>
          <p:spPr bwMode="auto">
            <a:xfrm flipH="1">
              <a:off x="2474" y="1290"/>
              <a:ext cx="125" cy="112"/>
            </a:xfrm>
            <a:prstGeom prst="line">
              <a:avLst/>
            </a:prstGeom>
            <a:noFill/>
            <a:ln w="25400">
              <a:solidFill>
                <a:srgbClr val="454545"/>
              </a:solidFill>
              <a:round/>
              <a:headEnd/>
              <a:tailEnd/>
            </a:ln>
          </p:spPr>
          <p:txBody>
            <a:bodyPr>
              <a:prstTxWarp prst="textNoShape">
                <a:avLst/>
              </a:prstTxWarp>
            </a:bodyPr>
            <a:lstStyle/>
            <a:p>
              <a:endParaRPr lang="en-US"/>
            </a:p>
          </p:txBody>
        </p:sp>
        <p:sp>
          <p:nvSpPr>
            <p:cNvPr id="141023" name="Line 735"/>
            <p:cNvSpPr>
              <a:spLocks noChangeShapeType="1"/>
            </p:cNvSpPr>
            <p:nvPr/>
          </p:nvSpPr>
          <p:spPr bwMode="auto">
            <a:xfrm flipH="1">
              <a:off x="2474" y="1290"/>
              <a:ext cx="125" cy="112"/>
            </a:xfrm>
            <a:prstGeom prst="line">
              <a:avLst/>
            </a:prstGeom>
            <a:noFill/>
            <a:ln w="25400">
              <a:solidFill>
                <a:srgbClr val="494949"/>
              </a:solidFill>
              <a:round/>
              <a:headEnd/>
              <a:tailEnd/>
            </a:ln>
          </p:spPr>
          <p:txBody>
            <a:bodyPr>
              <a:prstTxWarp prst="textNoShape">
                <a:avLst/>
              </a:prstTxWarp>
            </a:bodyPr>
            <a:lstStyle/>
            <a:p>
              <a:endParaRPr lang="en-US"/>
            </a:p>
          </p:txBody>
        </p:sp>
        <p:sp>
          <p:nvSpPr>
            <p:cNvPr id="141024" name="Line 736"/>
            <p:cNvSpPr>
              <a:spLocks noChangeShapeType="1"/>
            </p:cNvSpPr>
            <p:nvPr/>
          </p:nvSpPr>
          <p:spPr bwMode="auto">
            <a:xfrm flipH="1">
              <a:off x="2474" y="1290"/>
              <a:ext cx="141" cy="126"/>
            </a:xfrm>
            <a:prstGeom prst="line">
              <a:avLst/>
            </a:prstGeom>
            <a:noFill/>
            <a:ln w="25400">
              <a:solidFill>
                <a:srgbClr val="4E4E4E"/>
              </a:solidFill>
              <a:round/>
              <a:headEnd/>
              <a:tailEnd/>
            </a:ln>
          </p:spPr>
          <p:txBody>
            <a:bodyPr>
              <a:prstTxWarp prst="textNoShape">
                <a:avLst/>
              </a:prstTxWarp>
            </a:bodyPr>
            <a:lstStyle/>
            <a:p>
              <a:endParaRPr lang="en-US"/>
            </a:p>
          </p:txBody>
        </p:sp>
        <p:sp>
          <p:nvSpPr>
            <p:cNvPr id="141025" name="Line 737"/>
            <p:cNvSpPr>
              <a:spLocks noChangeShapeType="1"/>
            </p:cNvSpPr>
            <p:nvPr/>
          </p:nvSpPr>
          <p:spPr bwMode="auto">
            <a:xfrm flipH="1">
              <a:off x="2474" y="1290"/>
              <a:ext cx="157" cy="141"/>
            </a:xfrm>
            <a:prstGeom prst="line">
              <a:avLst/>
            </a:prstGeom>
            <a:noFill/>
            <a:ln w="25400">
              <a:solidFill>
                <a:srgbClr val="525252"/>
              </a:solidFill>
              <a:round/>
              <a:headEnd/>
              <a:tailEnd/>
            </a:ln>
          </p:spPr>
          <p:txBody>
            <a:bodyPr>
              <a:prstTxWarp prst="textNoShape">
                <a:avLst/>
              </a:prstTxWarp>
            </a:bodyPr>
            <a:lstStyle/>
            <a:p>
              <a:endParaRPr lang="en-US"/>
            </a:p>
          </p:txBody>
        </p:sp>
        <p:sp>
          <p:nvSpPr>
            <p:cNvPr id="141026" name="Line 738"/>
            <p:cNvSpPr>
              <a:spLocks noChangeShapeType="1"/>
            </p:cNvSpPr>
            <p:nvPr/>
          </p:nvSpPr>
          <p:spPr bwMode="auto">
            <a:xfrm flipH="1">
              <a:off x="2474" y="1290"/>
              <a:ext cx="157" cy="141"/>
            </a:xfrm>
            <a:prstGeom prst="line">
              <a:avLst/>
            </a:prstGeom>
            <a:noFill/>
            <a:ln w="25400">
              <a:solidFill>
                <a:srgbClr val="565656"/>
              </a:solidFill>
              <a:round/>
              <a:headEnd/>
              <a:tailEnd/>
            </a:ln>
          </p:spPr>
          <p:txBody>
            <a:bodyPr>
              <a:prstTxWarp prst="textNoShape">
                <a:avLst/>
              </a:prstTxWarp>
            </a:bodyPr>
            <a:lstStyle/>
            <a:p>
              <a:endParaRPr lang="en-US"/>
            </a:p>
          </p:txBody>
        </p:sp>
        <p:sp>
          <p:nvSpPr>
            <p:cNvPr id="141027" name="Line 739"/>
            <p:cNvSpPr>
              <a:spLocks noChangeShapeType="1"/>
            </p:cNvSpPr>
            <p:nvPr/>
          </p:nvSpPr>
          <p:spPr bwMode="auto">
            <a:xfrm flipH="1">
              <a:off x="2474" y="1290"/>
              <a:ext cx="172" cy="154"/>
            </a:xfrm>
            <a:prstGeom prst="line">
              <a:avLst/>
            </a:prstGeom>
            <a:noFill/>
            <a:ln w="25400">
              <a:solidFill>
                <a:srgbClr val="5B5B5B"/>
              </a:solidFill>
              <a:round/>
              <a:headEnd/>
              <a:tailEnd/>
            </a:ln>
          </p:spPr>
          <p:txBody>
            <a:bodyPr>
              <a:prstTxWarp prst="textNoShape">
                <a:avLst/>
              </a:prstTxWarp>
            </a:bodyPr>
            <a:lstStyle/>
            <a:p>
              <a:endParaRPr lang="en-US"/>
            </a:p>
          </p:txBody>
        </p:sp>
        <p:sp>
          <p:nvSpPr>
            <p:cNvPr id="141028" name="Line 740"/>
            <p:cNvSpPr>
              <a:spLocks noChangeShapeType="1"/>
            </p:cNvSpPr>
            <p:nvPr/>
          </p:nvSpPr>
          <p:spPr bwMode="auto">
            <a:xfrm flipH="1">
              <a:off x="2483" y="1290"/>
              <a:ext cx="179" cy="162"/>
            </a:xfrm>
            <a:prstGeom prst="line">
              <a:avLst/>
            </a:prstGeom>
            <a:noFill/>
            <a:ln w="25400">
              <a:solidFill>
                <a:srgbClr val="5F5F5F"/>
              </a:solidFill>
              <a:round/>
              <a:headEnd/>
              <a:tailEnd/>
            </a:ln>
          </p:spPr>
          <p:txBody>
            <a:bodyPr>
              <a:prstTxWarp prst="textNoShape">
                <a:avLst/>
              </a:prstTxWarp>
            </a:bodyPr>
            <a:lstStyle/>
            <a:p>
              <a:endParaRPr lang="en-US"/>
            </a:p>
          </p:txBody>
        </p:sp>
        <p:sp>
          <p:nvSpPr>
            <p:cNvPr id="141029" name="Line 741"/>
            <p:cNvSpPr>
              <a:spLocks noChangeShapeType="1"/>
            </p:cNvSpPr>
            <p:nvPr/>
          </p:nvSpPr>
          <p:spPr bwMode="auto">
            <a:xfrm flipH="1">
              <a:off x="2498" y="1290"/>
              <a:ext cx="179" cy="162"/>
            </a:xfrm>
            <a:prstGeom prst="line">
              <a:avLst/>
            </a:prstGeom>
            <a:noFill/>
            <a:ln w="25400">
              <a:solidFill>
                <a:srgbClr val="636363"/>
              </a:solidFill>
              <a:round/>
              <a:headEnd/>
              <a:tailEnd/>
            </a:ln>
          </p:spPr>
          <p:txBody>
            <a:bodyPr>
              <a:prstTxWarp prst="textNoShape">
                <a:avLst/>
              </a:prstTxWarp>
            </a:bodyPr>
            <a:lstStyle/>
            <a:p>
              <a:endParaRPr lang="en-US"/>
            </a:p>
          </p:txBody>
        </p:sp>
        <p:sp>
          <p:nvSpPr>
            <p:cNvPr id="141030" name="Line 742"/>
            <p:cNvSpPr>
              <a:spLocks noChangeShapeType="1"/>
            </p:cNvSpPr>
            <p:nvPr/>
          </p:nvSpPr>
          <p:spPr bwMode="auto">
            <a:xfrm flipH="1">
              <a:off x="2498" y="1290"/>
              <a:ext cx="179" cy="162"/>
            </a:xfrm>
            <a:prstGeom prst="line">
              <a:avLst/>
            </a:prstGeom>
            <a:noFill/>
            <a:ln w="25400">
              <a:solidFill>
                <a:srgbClr val="686868"/>
              </a:solidFill>
              <a:round/>
              <a:headEnd/>
              <a:tailEnd/>
            </a:ln>
          </p:spPr>
          <p:txBody>
            <a:bodyPr>
              <a:prstTxWarp prst="textNoShape">
                <a:avLst/>
              </a:prstTxWarp>
            </a:bodyPr>
            <a:lstStyle/>
            <a:p>
              <a:endParaRPr lang="en-US"/>
            </a:p>
          </p:txBody>
        </p:sp>
        <p:sp>
          <p:nvSpPr>
            <p:cNvPr id="141031" name="Line 743"/>
            <p:cNvSpPr>
              <a:spLocks noChangeShapeType="1"/>
            </p:cNvSpPr>
            <p:nvPr/>
          </p:nvSpPr>
          <p:spPr bwMode="auto">
            <a:xfrm flipH="1">
              <a:off x="2514" y="1290"/>
              <a:ext cx="179" cy="162"/>
            </a:xfrm>
            <a:prstGeom prst="line">
              <a:avLst/>
            </a:prstGeom>
            <a:noFill/>
            <a:ln w="25400">
              <a:solidFill>
                <a:srgbClr val="6C6C6C"/>
              </a:solidFill>
              <a:round/>
              <a:headEnd/>
              <a:tailEnd/>
            </a:ln>
          </p:spPr>
          <p:txBody>
            <a:bodyPr>
              <a:prstTxWarp prst="textNoShape">
                <a:avLst/>
              </a:prstTxWarp>
            </a:bodyPr>
            <a:lstStyle/>
            <a:p>
              <a:endParaRPr lang="en-US"/>
            </a:p>
          </p:txBody>
        </p:sp>
        <p:sp>
          <p:nvSpPr>
            <p:cNvPr id="141032" name="Line 744"/>
            <p:cNvSpPr>
              <a:spLocks noChangeShapeType="1"/>
            </p:cNvSpPr>
            <p:nvPr/>
          </p:nvSpPr>
          <p:spPr bwMode="auto">
            <a:xfrm flipH="1">
              <a:off x="2530" y="1290"/>
              <a:ext cx="179" cy="162"/>
            </a:xfrm>
            <a:prstGeom prst="line">
              <a:avLst/>
            </a:prstGeom>
            <a:noFill/>
            <a:ln w="25400">
              <a:solidFill>
                <a:srgbClr val="707070"/>
              </a:solidFill>
              <a:round/>
              <a:headEnd/>
              <a:tailEnd/>
            </a:ln>
          </p:spPr>
          <p:txBody>
            <a:bodyPr>
              <a:prstTxWarp prst="textNoShape">
                <a:avLst/>
              </a:prstTxWarp>
            </a:bodyPr>
            <a:lstStyle/>
            <a:p>
              <a:endParaRPr lang="en-US"/>
            </a:p>
          </p:txBody>
        </p:sp>
        <p:sp>
          <p:nvSpPr>
            <p:cNvPr id="141033" name="Line 745"/>
            <p:cNvSpPr>
              <a:spLocks noChangeShapeType="1"/>
            </p:cNvSpPr>
            <p:nvPr/>
          </p:nvSpPr>
          <p:spPr bwMode="auto">
            <a:xfrm flipH="1">
              <a:off x="2530" y="1290"/>
              <a:ext cx="179" cy="162"/>
            </a:xfrm>
            <a:prstGeom prst="line">
              <a:avLst/>
            </a:prstGeom>
            <a:noFill/>
            <a:ln w="25400">
              <a:solidFill>
                <a:srgbClr val="757575"/>
              </a:solidFill>
              <a:round/>
              <a:headEnd/>
              <a:tailEnd/>
            </a:ln>
          </p:spPr>
          <p:txBody>
            <a:bodyPr>
              <a:prstTxWarp prst="textNoShape">
                <a:avLst/>
              </a:prstTxWarp>
            </a:bodyPr>
            <a:lstStyle/>
            <a:p>
              <a:endParaRPr lang="en-US"/>
            </a:p>
          </p:txBody>
        </p:sp>
        <p:sp>
          <p:nvSpPr>
            <p:cNvPr id="141034" name="Line 746"/>
            <p:cNvSpPr>
              <a:spLocks noChangeShapeType="1"/>
            </p:cNvSpPr>
            <p:nvPr/>
          </p:nvSpPr>
          <p:spPr bwMode="auto">
            <a:xfrm flipH="1">
              <a:off x="2545" y="1290"/>
              <a:ext cx="179" cy="162"/>
            </a:xfrm>
            <a:prstGeom prst="line">
              <a:avLst/>
            </a:prstGeom>
            <a:noFill/>
            <a:ln w="25400">
              <a:solidFill>
                <a:srgbClr val="797979"/>
              </a:solidFill>
              <a:round/>
              <a:headEnd/>
              <a:tailEnd/>
            </a:ln>
          </p:spPr>
          <p:txBody>
            <a:bodyPr>
              <a:prstTxWarp prst="textNoShape">
                <a:avLst/>
              </a:prstTxWarp>
            </a:bodyPr>
            <a:lstStyle/>
            <a:p>
              <a:endParaRPr lang="en-US"/>
            </a:p>
          </p:txBody>
        </p:sp>
        <p:sp>
          <p:nvSpPr>
            <p:cNvPr id="141035" name="Line 747"/>
            <p:cNvSpPr>
              <a:spLocks noChangeShapeType="1"/>
            </p:cNvSpPr>
            <p:nvPr/>
          </p:nvSpPr>
          <p:spPr bwMode="auto">
            <a:xfrm flipH="1">
              <a:off x="2561" y="1290"/>
              <a:ext cx="179" cy="162"/>
            </a:xfrm>
            <a:prstGeom prst="line">
              <a:avLst/>
            </a:prstGeom>
            <a:noFill/>
            <a:ln w="25400">
              <a:solidFill>
                <a:srgbClr val="7D7D7D"/>
              </a:solidFill>
              <a:round/>
              <a:headEnd/>
              <a:tailEnd/>
            </a:ln>
          </p:spPr>
          <p:txBody>
            <a:bodyPr>
              <a:prstTxWarp prst="textNoShape">
                <a:avLst/>
              </a:prstTxWarp>
            </a:bodyPr>
            <a:lstStyle/>
            <a:p>
              <a:endParaRPr lang="en-US"/>
            </a:p>
          </p:txBody>
        </p:sp>
        <p:sp>
          <p:nvSpPr>
            <p:cNvPr id="141036" name="Line 748"/>
            <p:cNvSpPr>
              <a:spLocks noChangeShapeType="1"/>
            </p:cNvSpPr>
            <p:nvPr/>
          </p:nvSpPr>
          <p:spPr bwMode="auto">
            <a:xfrm flipH="1">
              <a:off x="2561" y="1290"/>
              <a:ext cx="179" cy="162"/>
            </a:xfrm>
            <a:prstGeom prst="line">
              <a:avLst/>
            </a:prstGeom>
            <a:noFill/>
            <a:ln w="25400">
              <a:solidFill>
                <a:srgbClr val="828282"/>
              </a:solidFill>
              <a:round/>
              <a:headEnd/>
              <a:tailEnd/>
            </a:ln>
          </p:spPr>
          <p:txBody>
            <a:bodyPr>
              <a:prstTxWarp prst="textNoShape">
                <a:avLst/>
              </a:prstTxWarp>
            </a:bodyPr>
            <a:lstStyle/>
            <a:p>
              <a:endParaRPr lang="en-US"/>
            </a:p>
          </p:txBody>
        </p:sp>
        <p:sp>
          <p:nvSpPr>
            <p:cNvPr id="141037" name="Line 749"/>
            <p:cNvSpPr>
              <a:spLocks noChangeShapeType="1"/>
            </p:cNvSpPr>
            <p:nvPr/>
          </p:nvSpPr>
          <p:spPr bwMode="auto">
            <a:xfrm flipH="1">
              <a:off x="2576" y="1290"/>
              <a:ext cx="179" cy="162"/>
            </a:xfrm>
            <a:prstGeom prst="line">
              <a:avLst/>
            </a:prstGeom>
            <a:noFill/>
            <a:ln w="25400">
              <a:solidFill>
                <a:srgbClr val="868686"/>
              </a:solidFill>
              <a:round/>
              <a:headEnd/>
              <a:tailEnd/>
            </a:ln>
          </p:spPr>
          <p:txBody>
            <a:bodyPr>
              <a:prstTxWarp prst="textNoShape">
                <a:avLst/>
              </a:prstTxWarp>
            </a:bodyPr>
            <a:lstStyle/>
            <a:p>
              <a:endParaRPr lang="en-US"/>
            </a:p>
          </p:txBody>
        </p:sp>
        <p:sp>
          <p:nvSpPr>
            <p:cNvPr id="141038" name="Line 750"/>
            <p:cNvSpPr>
              <a:spLocks noChangeShapeType="1"/>
            </p:cNvSpPr>
            <p:nvPr/>
          </p:nvSpPr>
          <p:spPr bwMode="auto">
            <a:xfrm flipH="1">
              <a:off x="2592" y="1290"/>
              <a:ext cx="179" cy="162"/>
            </a:xfrm>
            <a:prstGeom prst="line">
              <a:avLst/>
            </a:prstGeom>
            <a:noFill/>
            <a:ln w="25400">
              <a:solidFill>
                <a:srgbClr val="8A8A8A"/>
              </a:solidFill>
              <a:round/>
              <a:headEnd/>
              <a:tailEnd/>
            </a:ln>
          </p:spPr>
          <p:txBody>
            <a:bodyPr>
              <a:prstTxWarp prst="textNoShape">
                <a:avLst/>
              </a:prstTxWarp>
            </a:bodyPr>
            <a:lstStyle/>
            <a:p>
              <a:endParaRPr lang="en-US"/>
            </a:p>
          </p:txBody>
        </p:sp>
        <p:sp>
          <p:nvSpPr>
            <p:cNvPr id="141039" name="Line 751"/>
            <p:cNvSpPr>
              <a:spLocks noChangeShapeType="1"/>
            </p:cNvSpPr>
            <p:nvPr/>
          </p:nvSpPr>
          <p:spPr bwMode="auto">
            <a:xfrm flipH="1">
              <a:off x="2608" y="1290"/>
              <a:ext cx="179" cy="162"/>
            </a:xfrm>
            <a:prstGeom prst="line">
              <a:avLst/>
            </a:prstGeom>
            <a:noFill/>
            <a:ln w="25400">
              <a:solidFill>
                <a:srgbClr val="8F8F8F"/>
              </a:solidFill>
              <a:round/>
              <a:headEnd/>
              <a:tailEnd/>
            </a:ln>
          </p:spPr>
          <p:txBody>
            <a:bodyPr>
              <a:prstTxWarp prst="textNoShape">
                <a:avLst/>
              </a:prstTxWarp>
            </a:bodyPr>
            <a:lstStyle/>
            <a:p>
              <a:endParaRPr lang="en-US"/>
            </a:p>
          </p:txBody>
        </p:sp>
        <p:sp>
          <p:nvSpPr>
            <p:cNvPr id="141040" name="Line 752"/>
            <p:cNvSpPr>
              <a:spLocks noChangeShapeType="1"/>
            </p:cNvSpPr>
            <p:nvPr/>
          </p:nvSpPr>
          <p:spPr bwMode="auto">
            <a:xfrm flipH="1">
              <a:off x="2608" y="1290"/>
              <a:ext cx="179" cy="162"/>
            </a:xfrm>
            <a:prstGeom prst="line">
              <a:avLst/>
            </a:prstGeom>
            <a:noFill/>
            <a:ln w="25400">
              <a:solidFill>
                <a:srgbClr val="939393"/>
              </a:solidFill>
              <a:round/>
              <a:headEnd/>
              <a:tailEnd/>
            </a:ln>
          </p:spPr>
          <p:txBody>
            <a:bodyPr>
              <a:prstTxWarp prst="textNoShape">
                <a:avLst/>
              </a:prstTxWarp>
            </a:bodyPr>
            <a:lstStyle/>
            <a:p>
              <a:endParaRPr lang="en-US"/>
            </a:p>
          </p:txBody>
        </p:sp>
        <p:sp>
          <p:nvSpPr>
            <p:cNvPr id="141041" name="Line 753"/>
            <p:cNvSpPr>
              <a:spLocks noChangeShapeType="1"/>
            </p:cNvSpPr>
            <p:nvPr/>
          </p:nvSpPr>
          <p:spPr bwMode="auto">
            <a:xfrm flipH="1">
              <a:off x="2623" y="1290"/>
              <a:ext cx="179" cy="162"/>
            </a:xfrm>
            <a:prstGeom prst="line">
              <a:avLst/>
            </a:prstGeom>
            <a:noFill/>
            <a:ln w="25400">
              <a:solidFill>
                <a:srgbClr val="979797"/>
              </a:solidFill>
              <a:round/>
              <a:headEnd/>
              <a:tailEnd/>
            </a:ln>
          </p:spPr>
          <p:txBody>
            <a:bodyPr>
              <a:prstTxWarp prst="textNoShape">
                <a:avLst/>
              </a:prstTxWarp>
            </a:bodyPr>
            <a:lstStyle/>
            <a:p>
              <a:endParaRPr lang="en-US"/>
            </a:p>
          </p:txBody>
        </p:sp>
        <p:sp>
          <p:nvSpPr>
            <p:cNvPr id="141042" name="Line 754"/>
            <p:cNvSpPr>
              <a:spLocks noChangeShapeType="1"/>
            </p:cNvSpPr>
            <p:nvPr/>
          </p:nvSpPr>
          <p:spPr bwMode="auto">
            <a:xfrm flipH="1">
              <a:off x="2639" y="1290"/>
              <a:ext cx="179" cy="162"/>
            </a:xfrm>
            <a:prstGeom prst="line">
              <a:avLst/>
            </a:prstGeom>
            <a:noFill/>
            <a:ln w="25400">
              <a:solidFill>
                <a:srgbClr val="9C9C9C"/>
              </a:solidFill>
              <a:round/>
              <a:headEnd/>
              <a:tailEnd/>
            </a:ln>
          </p:spPr>
          <p:txBody>
            <a:bodyPr>
              <a:prstTxWarp prst="textNoShape">
                <a:avLst/>
              </a:prstTxWarp>
            </a:bodyPr>
            <a:lstStyle/>
            <a:p>
              <a:endParaRPr lang="en-US"/>
            </a:p>
          </p:txBody>
        </p:sp>
        <p:sp>
          <p:nvSpPr>
            <p:cNvPr id="141043" name="Line 755"/>
            <p:cNvSpPr>
              <a:spLocks noChangeShapeType="1"/>
            </p:cNvSpPr>
            <p:nvPr/>
          </p:nvSpPr>
          <p:spPr bwMode="auto">
            <a:xfrm flipH="1">
              <a:off x="2639" y="1290"/>
              <a:ext cx="179" cy="162"/>
            </a:xfrm>
            <a:prstGeom prst="line">
              <a:avLst/>
            </a:prstGeom>
            <a:noFill/>
            <a:ln w="25400">
              <a:solidFill>
                <a:srgbClr val="A0A0A0"/>
              </a:solidFill>
              <a:round/>
              <a:headEnd/>
              <a:tailEnd/>
            </a:ln>
          </p:spPr>
          <p:txBody>
            <a:bodyPr>
              <a:prstTxWarp prst="textNoShape">
                <a:avLst/>
              </a:prstTxWarp>
            </a:bodyPr>
            <a:lstStyle/>
            <a:p>
              <a:endParaRPr lang="en-US"/>
            </a:p>
          </p:txBody>
        </p:sp>
        <p:sp>
          <p:nvSpPr>
            <p:cNvPr id="141044" name="Line 756"/>
            <p:cNvSpPr>
              <a:spLocks noChangeShapeType="1"/>
            </p:cNvSpPr>
            <p:nvPr/>
          </p:nvSpPr>
          <p:spPr bwMode="auto">
            <a:xfrm flipH="1">
              <a:off x="2654" y="1290"/>
              <a:ext cx="179" cy="162"/>
            </a:xfrm>
            <a:prstGeom prst="line">
              <a:avLst/>
            </a:prstGeom>
            <a:noFill/>
            <a:ln w="25400">
              <a:solidFill>
                <a:srgbClr val="A4A4A4"/>
              </a:solidFill>
              <a:round/>
              <a:headEnd/>
              <a:tailEnd/>
            </a:ln>
          </p:spPr>
          <p:txBody>
            <a:bodyPr>
              <a:prstTxWarp prst="textNoShape">
                <a:avLst/>
              </a:prstTxWarp>
            </a:bodyPr>
            <a:lstStyle/>
            <a:p>
              <a:endParaRPr lang="en-US"/>
            </a:p>
          </p:txBody>
        </p:sp>
        <p:sp>
          <p:nvSpPr>
            <p:cNvPr id="141045" name="Line 757"/>
            <p:cNvSpPr>
              <a:spLocks noChangeShapeType="1"/>
            </p:cNvSpPr>
            <p:nvPr/>
          </p:nvSpPr>
          <p:spPr bwMode="auto">
            <a:xfrm flipH="1">
              <a:off x="2669" y="1290"/>
              <a:ext cx="179" cy="162"/>
            </a:xfrm>
            <a:prstGeom prst="line">
              <a:avLst/>
            </a:prstGeom>
            <a:noFill/>
            <a:ln w="25400">
              <a:solidFill>
                <a:srgbClr val="A9A9A9"/>
              </a:solidFill>
              <a:round/>
              <a:headEnd/>
              <a:tailEnd/>
            </a:ln>
          </p:spPr>
          <p:txBody>
            <a:bodyPr>
              <a:prstTxWarp prst="textNoShape">
                <a:avLst/>
              </a:prstTxWarp>
            </a:bodyPr>
            <a:lstStyle/>
            <a:p>
              <a:endParaRPr lang="en-US"/>
            </a:p>
          </p:txBody>
        </p:sp>
        <p:sp>
          <p:nvSpPr>
            <p:cNvPr id="141046" name="Line 758"/>
            <p:cNvSpPr>
              <a:spLocks noChangeShapeType="1"/>
            </p:cNvSpPr>
            <p:nvPr/>
          </p:nvSpPr>
          <p:spPr bwMode="auto">
            <a:xfrm flipH="1">
              <a:off x="2669" y="1290"/>
              <a:ext cx="179" cy="162"/>
            </a:xfrm>
            <a:prstGeom prst="line">
              <a:avLst/>
            </a:prstGeom>
            <a:noFill/>
            <a:ln w="25400">
              <a:solidFill>
                <a:srgbClr val="ADADAD"/>
              </a:solidFill>
              <a:round/>
              <a:headEnd/>
              <a:tailEnd/>
            </a:ln>
          </p:spPr>
          <p:txBody>
            <a:bodyPr>
              <a:prstTxWarp prst="textNoShape">
                <a:avLst/>
              </a:prstTxWarp>
            </a:bodyPr>
            <a:lstStyle/>
            <a:p>
              <a:endParaRPr lang="en-US"/>
            </a:p>
          </p:txBody>
        </p:sp>
        <p:sp>
          <p:nvSpPr>
            <p:cNvPr id="141047" name="Line 759"/>
            <p:cNvSpPr>
              <a:spLocks noChangeShapeType="1"/>
            </p:cNvSpPr>
            <p:nvPr/>
          </p:nvSpPr>
          <p:spPr bwMode="auto">
            <a:xfrm flipH="1">
              <a:off x="2686" y="1290"/>
              <a:ext cx="179" cy="162"/>
            </a:xfrm>
            <a:prstGeom prst="line">
              <a:avLst/>
            </a:prstGeom>
            <a:noFill/>
            <a:ln w="25400">
              <a:solidFill>
                <a:srgbClr val="B1B1B1"/>
              </a:solidFill>
              <a:round/>
              <a:headEnd/>
              <a:tailEnd/>
            </a:ln>
          </p:spPr>
          <p:txBody>
            <a:bodyPr>
              <a:prstTxWarp prst="textNoShape">
                <a:avLst/>
              </a:prstTxWarp>
            </a:bodyPr>
            <a:lstStyle/>
            <a:p>
              <a:endParaRPr lang="en-US"/>
            </a:p>
          </p:txBody>
        </p:sp>
        <p:sp>
          <p:nvSpPr>
            <p:cNvPr id="141048" name="Line 760"/>
            <p:cNvSpPr>
              <a:spLocks noChangeShapeType="1"/>
            </p:cNvSpPr>
            <p:nvPr/>
          </p:nvSpPr>
          <p:spPr bwMode="auto">
            <a:xfrm flipH="1">
              <a:off x="2701" y="1290"/>
              <a:ext cx="179" cy="162"/>
            </a:xfrm>
            <a:prstGeom prst="line">
              <a:avLst/>
            </a:prstGeom>
            <a:noFill/>
            <a:ln w="25400">
              <a:solidFill>
                <a:srgbClr val="B6B6B6"/>
              </a:solidFill>
              <a:round/>
              <a:headEnd/>
              <a:tailEnd/>
            </a:ln>
          </p:spPr>
          <p:txBody>
            <a:bodyPr>
              <a:prstTxWarp prst="textNoShape">
                <a:avLst/>
              </a:prstTxWarp>
            </a:bodyPr>
            <a:lstStyle/>
            <a:p>
              <a:endParaRPr lang="en-US"/>
            </a:p>
          </p:txBody>
        </p:sp>
        <p:sp>
          <p:nvSpPr>
            <p:cNvPr id="141049" name="Line 761"/>
            <p:cNvSpPr>
              <a:spLocks noChangeShapeType="1"/>
            </p:cNvSpPr>
            <p:nvPr/>
          </p:nvSpPr>
          <p:spPr bwMode="auto">
            <a:xfrm flipH="1">
              <a:off x="2716" y="1304"/>
              <a:ext cx="164" cy="148"/>
            </a:xfrm>
            <a:prstGeom prst="line">
              <a:avLst/>
            </a:prstGeom>
            <a:noFill/>
            <a:ln w="25400">
              <a:solidFill>
                <a:srgbClr val="BABABA"/>
              </a:solidFill>
              <a:round/>
              <a:headEnd/>
              <a:tailEnd/>
            </a:ln>
          </p:spPr>
          <p:txBody>
            <a:bodyPr>
              <a:prstTxWarp prst="textNoShape">
                <a:avLst/>
              </a:prstTxWarp>
            </a:bodyPr>
            <a:lstStyle/>
            <a:p>
              <a:endParaRPr lang="en-US"/>
            </a:p>
          </p:txBody>
        </p:sp>
        <p:sp>
          <p:nvSpPr>
            <p:cNvPr id="141050" name="Line 762"/>
            <p:cNvSpPr>
              <a:spLocks noChangeShapeType="1"/>
            </p:cNvSpPr>
            <p:nvPr/>
          </p:nvSpPr>
          <p:spPr bwMode="auto">
            <a:xfrm flipH="1">
              <a:off x="2716" y="1304"/>
              <a:ext cx="164" cy="148"/>
            </a:xfrm>
            <a:prstGeom prst="line">
              <a:avLst/>
            </a:prstGeom>
            <a:noFill/>
            <a:ln w="25400">
              <a:solidFill>
                <a:srgbClr val="BEBEBE"/>
              </a:solidFill>
              <a:round/>
              <a:headEnd/>
              <a:tailEnd/>
            </a:ln>
          </p:spPr>
          <p:txBody>
            <a:bodyPr>
              <a:prstTxWarp prst="textNoShape">
                <a:avLst/>
              </a:prstTxWarp>
            </a:bodyPr>
            <a:lstStyle/>
            <a:p>
              <a:endParaRPr lang="en-US"/>
            </a:p>
          </p:txBody>
        </p:sp>
        <p:sp>
          <p:nvSpPr>
            <p:cNvPr id="141051" name="Line 763"/>
            <p:cNvSpPr>
              <a:spLocks noChangeShapeType="1"/>
            </p:cNvSpPr>
            <p:nvPr/>
          </p:nvSpPr>
          <p:spPr bwMode="auto">
            <a:xfrm flipH="1">
              <a:off x="2733" y="1319"/>
              <a:ext cx="147" cy="133"/>
            </a:xfrm>
            <a:prstGeom prst="line">
              <a:avLst/>
            </a:prstGeom>
            <a:noFill/>
            <a:ln w="25400">
              <a:solidFill>
                <a:srgbClr val="C3C3C3"/>
              </a:solidFill>
              <a:round/>
              <a:headEnd/>
              <a:tailEnd/>
            </a:ln>
          </p:spPr>
          <p:txBody>
            <a:bodyPr>
              <a:prstTxWarp prst="textNoShape">
                <a:avLst/>
              </a:prstTxWarp>
            </a:bodyPr>
            <a:lstStyle/>
            <a:p>
              <a:endParaRPr lang="en-US"/>
            </a:p>
          </p:txBody>
        </p:sp>
        <p:sp>
          <p:nvSpPr>
            <p:cNvPr id="141052" name="Line 764"/>
            <p:cNvSpPr>
              <a:spLocks noChangeShapeType="1"/>
            </p:cNvSpPr>
            <p:nvPr/>
          </p:nvSpPr>
          <p:spPr bwMode="auto">
            <a:xfrm flipH="1">
              <a:off x="2747" y="1332"/>
              <a:ext cx="133" cy="120"/>
            </a:xfrm>
            <a:prstGeom prst="line">
              <a:avLst/>
            </a:prstGeom>
            <a:noFill/>
            <a:ln w="25400">
              <a:solidFill>
                <a:srgbClr val="C7C7C7"/>
              </a:solidFill>
              <a:round/>
              <a:headEnd/>
              <a:tailEnd/>
            </a:ln>
          </p:spPr>
          <p:txBody>
            <a:bodyPr>
              <a:prstTxWarp prst="textNoShape">
                <a:avLst/>
              </a:prstTxWarp>
            </a:bodyPr>
            <a:lstStyle/>
            <a:p>
              <a:endParaRPr lang="en-US"/>
            </a:p>
          </p:txBody>
        </p:sp>
        <p:sp>
          <p:nvSpPr>
            <p:cNvPr id="141053" name="Line 765"/>
            <p:cNvSpPr>
              <a:spLocks noChangeShapeType="1"/>
            </p:cNvSpPr>
            <p:nvPr/>
          </p:nvSpPr>
          <p:spPr bwMode="auto">
            <a:xfrm flipH="1">
              <a:off x="2747" y="1332"/>
              <a:ext cx="133" cy="120"/>
            </a:xfrm>
            <a:prstGeom prst="line">
              <a:avLst/>
            </a:prstGeom>
            <a:noFill/>
            <a:ln w="25400">
              <a:solidFill>
                <a:srgbClr val="CBCBCB"/>
              </a:solidFill>
              <a:round/>
              <a:headEnd/>
              <a:tailEnd/>
            </a:ln>
          </p:spPr>
          <p:txBody>
            <a:bodyPr>
              <a:prstTxWarp prst="textNoShape">
                <a:avLst/>
              </a:prstTxWarp>
            </a:bodyPr>
            <a:lstStyle/>
            <a:p>
              <a:endParaRPr lang="en-US"/>
            </a:p>
          </p:txBody>
        </p:sp>
        <p:sp>
          <p:nvSpPr>
            <p:cNvPr id="141054" name="Line 766"/>
            <p:cNvSpPr>
              <a:spLocks noChangeShapeType="1"/>
            </p:cNvSpPr>
            <p:nvPr/>
          </p:nvSpPr>
          <p:spPr bwMode="auto">
            <a:xfrm flipH="1">
              <a:off x="2763" y="1346"/>
              <a:ext cx="117" cy="106"/>
            </a:xfrm>
            <a:prstGeom prst="line">
              <a:avLst/>
            </a:prstGeom>
            <a:noFill/>
            <a:ln w="25400">
              <a:solidFill>
                <a:srgbClr val="D0D0D0"/>
              </a:solidFill>
              <a:round/>
              <a:headEnd/>
              <a:tailEnd/>
            </a:ln>
          </p:spPr>
          <p:txBody>
            <a:bodyPr>
              <a:prstTxWarp prst="textNoShape">
                <a:avLst/>
              </a:prstTxWarp>
            </a:bodyPr>
            <a:lstStyle/>
            <a:p>
              <a:endParaRPr lang="en-US"/>
            </a:p>
          </p:txBody>
        </p:sp>
        <p:sp>
          <p:nvSpPr>
            <p:cNvPr id="141055" name="Line 767"/>
            <p:cNvSpPr>
              <a:spLocks noChangeShapeType="1"/>
            </p:cNvSpPr>
            <p:nvPr/>
          </p:nvSpPr>
          <p:spPr bwMode="auto">
            <a:xfrm flipH="1">
              <a:off x="2778" y="1360"/>
              <a:ext cx="102" cy="92"/>
            </a:xfrm>
            <a:prstGeom prst="line">
              <a:avLst/>
            </a:prstGeom>
            <a:noFill/>
            <a:ln w="25400">
              <a:solidFill>
                <a:srgbClr val="D4D4D4"/>
              </a:solidFill>
              <a:round/>
              <a:headEnd/>
              <a:tailEnd/>
            </a:ln>
          </p:spPr>
          <p:txBody>
            <a:bodyPr>
              <a:prstTxWarp prst="textNoShape">
                <a:avLst/>
              </a:prstTxWarp>
            </a:bodyPr>
            <a:lstStyle/>
            <a:p>
              <a:endParaRPr lang="en-US"/>
            </a:p>
          </p:txBody>
        </p:sp>
        <p:sp>
          <p:nvSpPr>
            <p:cNvPr id="141056" name="Line 768"/>
            <p:cNvSpPr>
              <a:spLocks noChangeShapeType="1"/>
            </p:cNvSpPr>
            <p:nvPr/>
          </p:nvSpPr>
          <p:spPr bwMode="auto">
            <a:xfrm flipH="1">
              <a:off x="2778" y="1360"/>
              <a:ext cx="102" cy="92"/>
            </a:xfrm>
            <a:prstGeom prst="line">
              <a:avLst/>
            </a:prstGeom>
            <a:noFill/>
            <a:ln w="25400">
              <a:solidFill>
                <a:srgbClr val="D8D8D8"/>
              </a:solidFill>
              <a:round/>
              <a:headEnd/>
              <a:tailEnd/>
            </a:ln>
          </p:spPr>
          <p:txBody>
            <a:bodyPr>
              <a:prstTxWarp prst="textNoShape">
                <a:avLst/>
              </a:prstTxWarp>
            </a:bodyPr>
            <a:lstStyle/>
            <a:p>
              <a:endParaRPr lang="en-US"/>
            </a:p>
          </p:txBody>
        </p:sp>
        <p:sp>
          <p:nvSpPr>
            <p:cNvPr id="141057" name="Line 769"/>
            <p:cNvSpPr>
              <a:spLocks noChangeShapeType="1"/>
            </p:cNvSpPr>
            <p:nvPr/>
          </p:nvSpPr>
          <p:spPr bwMode="auto">
            <a:xfrm flipH="1">
              <a:off x="2795" y="1375"/>
              <a:ext cx="85" cy="77"/>
            </a:xfrm>
            <a:prstGeom prst="line">
              <a:avLst/>
            </a:prstGeom>
            <a:noFill/>
            <a:ln w="25400">
              <a:solidFill>
                <a:srgbClr val="DDDDDD"/>
              </a:solidFill>
              <a:round/>
              <a:headEnd/>
              <a:tailEnd/>
            </a:ln>
          </p:spPr>
          <p:txBody>
            <a:bodyPr>
              <a:prstTxWarp prst="textNoShape">
                <a:avLst/>
              </a:prstTxWarp>
            </a:bodyPr>
            <a:lstStyle/>
            <a:p>
              <a:endParaRPr lang="en-US"/>
            </a:p>
          </p:txBody>
        </p:sp>
        <p:sp>
          <p:nvSpPr>
            <p:cNvPr id="141058" name="Line 770"/>
            <p:cNvSpPr>
              <a:spLocks noChangeShapeType="1"/>
            </p:cNvSpPr>
            <p:nvPr/>
          </p:nvSpPr>
          <p:spPr bwMode="auto">
            <a:xfrm flipH="1">
              <a:off x="2811" y="1389"/>
              <a:ext cx="69" cy="63"/>
            </a:xfrm>
            <a:prstGeom prst="line">
              <a:avLst/>
            </a:prstGeom>
            <a:noFill/>
            <a:ln w="25400">
              <a:solidFill>
                <a:srgbClr val="E1E1E1"/>
              </a:solidFill>
              <a:round/>
              <a:headEnd/>
              <a:tailEnd/>
            </a:ln>
          </p:spPr>
          <p:txBody>
            <a:bodyPr>
              <a:prstTxWarp prst="textNoShape">
                <a:avLst/>
              </a:prstTxWarp>
            </a:bodyPr>
            <a:lstStyle/>
            <a:p>
              <a:endParaRPr lang="en-US"/>
            </a:p>
          </p:txBody>
        </p:sp>
        <p:sp>
          <p:nvSpPr>
            <p:cNvPr id="141059" name="Line 771"/>
            <p:cNvSpPr>
              <a:spLocks noChangeShapeType="1"/>
            </p:cNvSpPr>
            <p:nvPr/>
          </p:nvSpPr>
          <p:spPr bwMode="auto">
            <a:xfrm flipH="1">
              <a:off x="2825" y="1402"/>
              <a:ext cx="55" cy="50"/>
            </a:xfrm>
            <a:prstGeom prst="line">
              <a:avLst/>
            </a:prstGeom>
            <a:noFill/>
            <a:ln w="25400">
              <a:solidFill>
                <a:srgbClr val="E5E5E5"/>
              </a:solidFill>
              <a:round/>
              <a:headEnd/>
              <a:tailEnd/>
            </a:ln>
          </p:spPr>
          <p:txBody>
            <a:bodyPr>
              <a:prstTxWarp prst="textNoShape">
                <a:avLst/>
              </a:prstTxWarp>
            </a:bodyPr>
            <a:lstStyle/>
            <a:p>
              <a:endParaRPr lang="en-US"/>
            </a:p>
          </p:txBody>
        </p:sp>
        <p:sp>
          <p:nvSpPr>
            <p:cNvPr id="141060" name="Line 772"/>
            <p:cNvSpPr>
              <a:spLocks noChangeShapeType="1"/>
            </p:cNvSpPr>
            <p:nvPr/>
          </p:nvSpPr>
          <p:spPr bwMode="auto">
            <a:xfrm flipH="1">
              <a:off x="2825" y="1402"/>
              <a:ext cx="55" cy="50"/>
            </a:xfrm>
            <a:prstGeom prst="line">
              <a:avLst/>
            </a:prstGeom>
            <a:noFill/>
            <a:ln w="25400">
              <a:solidFill>
                <a:srgbClr val="EAEAEA"/>
              </a:solidFill>
              <a:round/>
              <a:headEnd/>
              <a:tailEnd/>
            </a:ln>
          </p:spPr>
          <p:txBody>
            <a:bodyPr>
              <a:prstTxWarp prst="textNoShape">
                <a:avLst/>
              </a:prstTxWarp>
            </a:bodyPr>
            <a:lstStyle/>
            <a:p>
              <a:endParaRPr lang="en-US"/>
            </a:p>
          </p:txBody>
        </p:sp>
        <p:sp>
          <p:nvSpPr>
            <p:cNvPr id="141061" name="Line 773"/>
            <p:cNvSpPr>
              <a:spLocks noChangeShapeType="1"/>
            </p:cNvSpPr>
            <p:nvPr/>
          </p:nvSpPr>
          <p:spPr bwMode="auto">
            <a:xfrm flipH="1">
              <a:off x="2841" y="1416"/>
              <a:ext cx="39" cy="36"/>
            </a:xfrm>
            <a:prstGeom prst="line">
              <a:avLst/>
            </a:prstGeom>
            <a:noFill/>
            <a:ln w="25400">
              <a:solidFill>
                <a:srgbClr val="EEEEEE"/>
              </a:solidFill>
              <a:round/>
              <a:headEnd/>
              <a:tailEnd/>
            </a:ln>
          </p:spPr>
          <p:txBody>
            <a:bodyPr>
              <a:prstTxWarp prst="textNoShape">
                <a:avLst/>
              </a:prstTxWarp>
            </a:bodyPr>
            <a:lstStyle/>
            <a:p>
              <a:endParaRPr lang="en-US"/>
            </a:p>
          </p:txBody>
        </p:sp>
        <p:sp>
          <p:nvSpPr>
            <p:cNvPr id="141062" name="Line 774"/>
            <p:cNvSpPr>
              <a:spLocks noChangeShapeType="1"/>
            </p:cNvSpPr>
            <p:nvPr/>
          </p:nvSpPr>
          <p:spPr bwMode="auto">
            <a:xfrm flipH="1">
              <a:off x="2856" y="1430"/>
              <a:ext cx="24" cy="22"/>
            </a:xfrm>
            <a:prstGeom prst="line">
              <a:avLst/>
            </a:prstGeom>
            <a:noFill/>
            <a:ln w="25400">
              <a:solidFill>
                <a:srgbClr val="F2F2F2"/>
              </a:solidFill>
              <a:round/>
              <a:headEnd/>
              <a:tailEnd/>
            </a:ln>
          </p:spPr>
          <p:txBody>
            <a:bodyPr>
              <a:prstTxWarp prst="textNoShape">
                <a:avLst/>
              </a:prstTxWarp>
            </a:bodyPr>
            <a:lstStyle/>
            <a:p>
              <a:endParaRPr lang="en-US"/>
            </a:p>
          </p:txBody>
        </p:sp>
        <p:sp>
          <p:nvSpPr>
            <p:cNvPr id="141063" name="Line 775"/>
            <p:cNvSpPr>
              <a:spLocks noChangeShapeType="1"/>
            </p:cNvSpPr>
            <p:nvPr/>
          </p:nvSpPr>
          <p:spPr bwMode="auto">
            <a:xfrm flipH="1">
              <a:off x="2856" y="1430"/>
              <a:ext cx="24" cy="22"/>
            </a:xfrm>
            <a:prstGeom prst="line">
              <a:avLst/>
            </a:prstGeom>
            <a:noFill/>
            <a:ln w="25400">
              <a:solidFill>
                <a:srgbClr val="F7F7F7"/>
              </a:solidFill>
              <a:round/>
              <a:headEnd/>
              <a:tailEnd/>
            </a:ln>
          </p:spPr>
          <p:txBody>
            <a:bodyPr>
              <a:prstTxWarp prst="textNoShape">
                <a:avLst/>
              </a:prstTxWarp>
            </a:bodyPr>
            <a:lstStyle/>
            <a:p>
              <a:endParaRPr lang="en-US"/>
            </a:p>
          </p:txBody>
        </p:sp>
        <p:sp>
          <p:nvSpPr>
            <p:cNvPr id="141064" name="Line 776"/>
            <p:cNvSpPr>
              <a:spLocks noChangeShapeType="1"/>
            </p:cNvSpPr>
            <p:nvPr/>
          </p:nvSpPr>
          <p:spPr bwMode="auto">
            <a:xfrm flipH="1">
              <a:off x="2873" y="1445"/>
              <a:ext cx="7" cy="7"/>
            </a:xfrm>
            <a:prstGeom prst="line">
              <a:avLst/>
            </a:prstGeom>
            <a:noFill/>
            <a:ln w="25400">
              <a:solidFill>
                <a:srgbClr val="FBFBFB"/>
              </a:solidFill>
              <a:round/>
              <a:headEnd/>
              <a:tailEnd/>
            </a:ln>
          </p:spPr>
          <p:txBody>
            <a:bodyPr>
              <a:prstTxWarp prst="textNoShape">
                <a:avLst/>
              </a:prstTxWarp>
            </a:bodyPr>
            <a:lstStyle/>
            <a:p>
              <a:endParaRPr lang="en-US"/>
            </a:p>
          </p:txBody>
        </p:sp>
        <p:sp>
          <p:nvSpPr>
            <p:cNvPr id="141065" name="Freeform 777"/>
            <p:cNvSpPr>
              <a:spLocks/>
            </p:cNvSpPr>
            <p:nvPr/>
          </p:nvSpPr>
          <p:spPr bwMode="auto">
            <a:xfrm>
              <a:off x="2467" y="1290"/>
              <a:ext cx="413" cy="162"/>
            </a:xfrm>
            <a:custGeom>
              <a:avLst/>
              <a:gdLst/>
              <a:ahLst/>
              <a:cxnLst>
                <a:cxn ang="0">
                  <a:pos x="0" y="21"/>
                </a:cxn>
                <a:cxn ang="0">
                  <a:pos x="15" y="7"/>
                </a:cxn>
                <a:cxn ang="0">
                  <a:pos x="39" y="0"/>
                </a:cxn>
                <a:cxn ang="0">
                  <a:pos x="62" y="7"/>
                </a:cxn>
                <a:cxn ang="0">
                  <a:pos x="78" y="35"/>
                </a:cxn>
                <a:cxn ang="0">
                  <a:pos x="101" y="63"/>
                </a:cxn>
                <a:cxn ang="0">
                  <a:pos x="156" y="77"/>
                </a:cxn>
                <a:cxn ang="0">
                  <a:pos x="226" y="63"/>
                </a:cxn>
                <a:cxn ang="0">
                  <a:pos x="296" y="49"/>
                </a:cxn>
                <a:cxn ang="0">
                  <a:pos x="328" y="42"/>
                </a:cxn>
                <a:cxn ang="0">
                  <a:pos x="359" y="49"/>
                </a:cxn>
                <a:cxn ang="0">
                  <a:pos x="382" y="56"/>
                </a:cxn>
                <a:cxn ang="0">
                  <a:pos x="406" y="84"/>
                </a:cxn>
                <a:cxn ang="0">
                  <a:pos x="406" y="92"/>
                </a:cxn>
                <a:cxn ang="0">
                  <a:pos x="413" y="106"/>
                </a:cxn>
                <a:cxn ang="0">
                  <a:pos x="398" y="120"/>
                </a:cxn>
                <a:cxn ang="0">
                  <a:pos x="367" y="127"/>
                </a:cxn>
                <a:cxn ang="0">
                  <a:pos x="343" y="134"/>
                </a:cxn>
                <a:cxn ang="0">
                  <a:pos x="257" y="141"/>
                </a:cxn>
                <a:cxn ang="0">
                  <a:pos x="156" y="155"/>
                </a:cxn>
                <a:cxn ang="0">
                  <a:pos x="109" y="162"/>
                </a:cxn>
                <a:cxn ang="0">
                  <a:pos x="62" y="155"/>
                </a:cxn>
                <a:cxn ang="0">
                  <a:pos x="54" y="134"/>
                </a:cxn>
                <a:cxn ang="0">
                  <a:pos x="31" y="92"/>
                </a:cxn>
                <a:cxn ang="0">
                  <a:pos x="15" y="49"/>
                </a:cxn>
                <a:cxn ang="0">
                  <a:pos x="7" y="28"/>
                </a:cxn>
                <a:cxn ang="0">
                  <a:pos x="0" y="21"/>
                </a:cxn>
              </a:cxnLst>
              <a:rect l="0" t="0" r="r" b="b"/>
              <a:pathLst>
                <a:path w="413" h="162">
                  <a:moveTo>
                    <a:pt x="0" y="21"/>
                  </a:moveTo>
                  <a:lnTo>
                    <a:pt x="15" y="7"/>
                  </a:lnTo>
                  <a:lnTo>
                    <a:pt x="39" y="0"/>
                  </a:lnTo>
                  <a:lnTo>
                    <a:pt x="62" y="7"/>
                  </a:lnTo>
                  <a:lnTo>
                    <a:pt x="78" y="35"/>
                  </a:lnTo>
                  <a:lnTo>
                    <a:pt x="101" y="63"/>
                  </a:lnTo>
                  <a:lnTo>
                    <a:pt x="156" y="77"/>
                  </a:lnTo>
                  <a:lnTo>
                    <a:pt x="226" y="63"/>
                  </a:lnTo>
                  <a:lnTo>
                    <a:pt x="296" y="49"/>
                  </a:lnTo>
                  <a:lnTo>
                    <a:pt x="328" y="42"/>
                  </a:lnTo>
                  <a:lnTo>
                    <a:pt x="359" y="49"/>
                  </a:lnTo>
                  <a:lnTo>
                    <a:pt x="382" y="56"/>
                  </a:lnTo>
                  <a:lnTo>
                    <a:pt x="406" y="84"/>
                  </a:lnTo>
                  <a:lnTo>
                    <a:pt x="406" y="92"/>
                  </a:lnTo>
                  <a:lnTo>
                    <a:pt x="413" y="106"/>
                  </a:lnTo>
                  <a:lnTo>
                    <a:pt x="398" y="120"/>
                  </a:lnTo>
                  <a:lnTo>
                    <a:pt x="367" y="127"/>
                  </a:lnTo>
                  <a:lnTo>
                    <a:pt x="343" y="134"/>
                  </a:lnTo>
                  <a:lnTo>
                    <a:pt x="257" y="141"/>
                  </a:lnTo>
                  <a:lnTo>
                    <a:pt x="156" y="155"/>
                  </a:lnTo>
                  <a:lnTo>
                    <a:pt x="109" y="162"/>
                  </a:lnTo>
                  <a:lnTo>
                    <a:pt x="62" y="155"/>
                  </a:lnTo>
                  <a:lnTo>
                    <a:pt x="54" y="134"/>
                  </a:lnTo>
                  <a:lnTo>
                    <a:pt x="31" y="92"/>
                  </a:lnTo>
                  <a:lnTo>
                    <a:pt x="15" y="49"/>
                  </a:lnTo>
                  <a:lnTo>
                    <a:pt x="7" y="28"/>
                  </a:lnTo>
                  <a:lnTo>
                    <a:pt x="0" y="21"/>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1066" name="Line 778"/>
            <p:cNvSpPr>
              <a:spLocks noChangeShapeType="1"/>
            </p:cNvSpPr>
            <p:nvPr/>
          </p:nvSpPr>
          <p:spPr bwMode="auto">
            <a:xfrm flipH="1">
              <a:off x="2529" y="1410"/>
              <a:ext cx="5" cy="4"/>
            </a:xfrm>
            <a:prstGeom prst="line">
              <a:avLst/>
            </a:prstGeom>
            <a:noFill/>
            <a:ln w="25400">
              <a:solidFill>
                <a:srgbClr val="181818"/>
              </a:solidFill>
              <a:round/>
              <a:headEnd/>
              <a:tailEnd/>
            </a:ln>
          </p:spPr>
          <p:txBody>
            <a:bodyPr>
              <a:prstTxWarp prst="textNoShape">
                <a:avLst/>
              </a:prstTxWarp>
            </a:bodyPr>
            <a:lstStyle/>
            <a:p>
              <a:endParaRPr lang="en-US"/>
            </a:p>
          </p:txBody>
        </p:sp>
        <p:sp>
          <p:nvSpPr>
            <p:cNvPr id="141067" name="Line 779"/>
            <p:cNvSpPr>
              <a:spLocks noChangeShapeType="1"/>
            </p:cNvSpPr>
            <p:nvPr/>
          </p:nvSpPr>
          <p:spPr bwMode="auto">
            <a:xfrm flipH="1">
              <a:off x="2529" y="1410"/>
              <a:ext cx="5" cy="4"/>
            </a:xfrm>
            <a:prstGeom prst="line">
              <a:avLst/>
            </a:prstGeom>
            <a:noFill/>
            <a:ln w="25400">
              <a:solidFill>
                <a:srgbClr val="212121"/>
              </a:solidFill>
              <a:round/>
              <a:headEnd/>
              <a:tailEnd/>
            </a:ln>
          </p:spPr>
          <p:txBody>
            <a:bodyPr>
              <a:prstTxWarp prst="textNoShape">
                <a:avLst/>
              </a:prstTxWarp>
            </a:bodyPr>
            <a:lstStyle/>
            <a:p>
              <a:endParaRPr lang="en-US"/>
            </a:p>
          </p:txBody>
        </p:sp>
        <p:sp>
          <p:nvSpPr>
            <p:cNvPr id="141068" name="Line 780"/>
            <p:cNvSpPr>
              <a:spLocks noChangeShapeType="1"/>
            </p:cNvSpPr>
            <p:nvPr/>
          </p:nvSpPr>
          <p:spPr bwMode="auto">
            <a:xfrm flipH="1">
              <a:off x="2529" y="1410"/>
              <a:ext cx="20" cy="18"/>
            </a:xfrm>
            <a:prstGeom prst="line">
              <a:avLst/>
            </a:prstGeom>
            <a:noFill/>
            <a:ln w="25400">
              <a:solidFill>
                <a:srgbClr val="292929"/>
              </a:solidFill>
              <a:round/>
              <a:headEnd/>
              <a:tailEnd/>
            </a:ln>
          </p:spPr>
          <p:txBody>
            <a:bodyPr>
              <a:prstTxWarp prst="textNoShape">
                <a:avLst/>
              </a:prstTxWarp>
            </a:bodyPr>
            <a:lstStyle/>
            <a:p>
              <a:endParaRPr lang="en-US"/>
            </a:p>
          </p:txBody>
        </p:sp>
        <p:sp>
          <p:nvSpPr>
            <p:cNvPr id="141069" name="Line 781"/>
            <p:cNvSpPr>
              <a:spLocks noChangeShapeType="1"/>
            </p:cNvSpPr>
            <p:nvPr/>
          </p:nvSpPr>
          <p:spPr bwMode="auto">
            <a:xfrm flipH="1">
              <a:off x="2529" y="1410"/>
              <a:ext cx="35" cy="33"/>
            </a:xfrm>
            <a:prstGeom prst="line">
              <a:avLst/>
            </a:prstGeom>
            <a:noFill/>
            <a:ln w="25400">
              <a:solidFill>
                <a:srgbClr val="313131"/>
              </a:solidFill>
              <a:round/>
              <a:headEnd/>
              <a:tailEnd/>
            </a:ln>
          </p:spPr>
          <p:txBody>
            <a:bodyPr>
              <a:prstTxWarp prst="textNoShape">
                <a:avLst/>
              </a:prstTxWarp>
            </a:bodyPr>
            <a:lstStyle/>
            <a:p>
              <a:endParaRPr lang="en-US"/>
            </a:p>
          </p:txBody>
        </p:sp>
        <p:sp>
          <p:nvSpPr>
            <p:cNvPr id="141070" name="Line 782"/>
            <p:cNvSpPr>
              <a:spLocks noChangeShapeType="1"/>
            </p:cNvSpPr>
            <p:nvPr/>
          </p:nvSpPr>
          <p:spPr bwMode="auto">
            <a:xfrm flipH="1">
              <a:off x="2529" y="1410"/>
              <a:ext cx="43" cy="40"/>
            </a:xfrm>
            <a:prstGeom prst="line">
              <a:avLst/>
            </a:prstGeom>
            <a:noFill/>
            <a:ln w="25400">
              <a:solidFill>
                <a:srgbClr val="393939"/>
              </a:solidFill>
              <a:round/>
              <a:headEnd/>
              <a:tailEnd/>
            </a:ln>
          </p:spPr>
          <p:txBody>
            <a:bodyPr>
              <a:prstTxWarp prst="textNoShape">
                <a:avLst/>
              </a:prstTxWarp>
            </a:bodyPr>
            <a:lstStyle/>
            <a:p>
              <a:endParaRPr lang="en-US"/>
            </a:p>
          </p:txBody>
        </p:sp>
        <p:sp>
          <p:nvSpPr>
            <p:cNvPr id="141071" name="Line 783"/>
            <p:cNvSpPr>
              <a:spLocks noChangeShapeType="1"/>
            </p:cNvSpPr>
            <p:nvPr/>
          </p:nvSpPr>
          <p:spPr bwMode="auto">
            <a:xfrm flipH="1">
              <a:off x="2529" y="1410"/>
              <a:ext cx="51" cy="48"/>
            </a:xfrm>
            <a:prstGeom prst="line">
              <a:avLst/>
            </a:prstGeom>
            <a:noFill/>
            <a:ln w="25400">
              <a:solidFill>
                <a:srgbClr val="424242"/>
              </a:solidFill>
              <a:round/>
              <a:headEnd/>
              <a:tailEnd/>
            </a:ln>
          </p:spPr>
          <p:txBody>
            <a:bodyPr>
              <a:prstTxWarp prst="textNoShape">
                <a:avLst/>
              </a:prstTxWarp>
            </a:bodyPr>
            <a:lstStyle/>
            <a:p>
              <a:endParaRPr lang="en-US"/>
            </a:p>
          </p:txBody>
        </p:sp>
        <p:sp>
          <p:nvSpPr>
            <p:cNvPr id="141072" name="Line 784"/>
            <p:cNvSpPr>
              <a:spLocks noChangeShapeType="1"/>
            </p:cNvSpPr>
            <p:nvPr/>
          </p:nvSpPr>
          <p:spPr bwMode="auto">
            <a:xfrm flipH="1">
              <a:off x="2529" y="1410"/>
              <a:ext cx="66" cy="62"/>
            </a:xfrm>
            <a:prstGeom prst="line">
              <a:avLst/>
            </a:prstGeom>
            <a:noFill/>
            <a:ln w="25400">
              <a:solidFill>
                <a:srgbClr val="4A4A4A"/>
              </a:solidFill>
              <a:round/>
              <a:headEnd/>
              <a:tailEnd/>
            </a:ln>
          </p:spPr>
          <p:txBody>
            <a:bodyPr>
              <a:prstTxWarp prst="textNoShape">
                <a:avLst/>
              </a:prstTxWarp>
            </a:bodyPr>
            <a:lstStyle/>
            <a:p>
              <a:endParaRPr lang="en-US"/>
            </a:p>
          </p:txBody>
        </p:sp>
        <p:sp>
          <p:nvSpPr>
            <p:cNvPr id="141073" name="Line 785"/>
            <p:cNvSpPr>
              <a:spLocks noChangeShapeType="1"/>
            </p:cNvSpPr>
            <p:nvPr/>
          </p:nvSpPr>
          <p:spPr bwMode="auto">
            <a:xfrm flipH="1">
              <a:off x="2537" y="1410"/>
              <a:ext cx="66" cy="63"/>
            </a:xfrm>
            <a:prstGeom prst="line">
              <a:avLst/>
            </a:prstGeom>
            <a:noFill/>
            <a:ln w="25400">
              <a:solidFill>
                <a:srgbClr val="525252"/>
              </a:solidFill>
              <a:round/>
              <a:headEnd/>
              <a:tailEnd/>
            </a:ln>
          </p:spPr>
          <p:txBody>
            <a:bodyPr>
              <a:prstTxWarp prst="textNoShape">
                <a:avLst/>
              </a:prstTxWarp>
            </a:bodyPr>
            <a:lstStyle/>
            <a:p>
              <a:endParaRPr lang="en-US"/>
            </a:p>
          </p:txBody>
        </p:sp>
        <p:sp>
          <p:nvSpPr>
            <p:cNvPr id="141074" name="Line 786"/>
            <p:cNvSpPr>
              <a:spLocks noChangeShapeType="1"/>
            </p:cNvSpPr>
            <p:nvPr/>
          </p:nvSpPr>
          <p:spPr bwMode="auto">
            <a:xfrm flipH="1">
              <a:off x="2544" y="1410"/>
              <a:ext cx="66" cy="63"/>
            </a:xfrm>
            <a:prstGeom prst="line">
              <a:avLst/>
            </a:prstGeom>
            <a:noFill/>
            <a:ln w="25400">
              <a:solidFill>
                <a:srgbClr val="5A5A5A"/>
              </a:solidFill>
              <a:round/>
              <a:headEnd/>
              <a:tailEnd/>
            </a:ln>
          </p:spPr>
          <p:txBody>
            <a:bodyPr>
              <a:prstTxWarp prst="textNoShape">
                <a:avLst/>
              </a:prstTxWarp>
            </a:bodyPr>
            <a:lstStyle/>
            <a:p>
              <a:endParaRPr lang="en-US"/>
            </a:p>
          </p:txBody>
        </p:sp>
        <p:sp>
          <p:nvSpPr>
            <p:cNvPr id="141075" name="Line 787"/>
            <p:cNvSpPr>
              <a:spLocks noChangeShapeType="1"/>
            </p:cNvSpPr>
            <p:nvPr/>
          </p:nvSpPr>
          <p:spPr bwMode="auto">
            <a:xfrm flipH="1">
              <a:off x="2560" y="1410"/>
              <a:ext cx="67" cy="63"/>
            </a:xfrm>
            <a:prstGeom prst="line">
              <a:avLst/>
            </a:prstGeom>
            <a:noFill/>
            <a:ln w="25400">
              <a:solidFill>
                <a:srgbClr val="636363"/>
              </a:solidFill>
              <a:round/>
              <a:headEnd/>
              <a:tailEnd/>
            </a:ln>
          </p:spPr>
          <p:txBody>
            <a:bodyPr>
              <a:prstTxWarp prst="textNoShape">
                <a:avLst/>
              </a:prstTxWarp>
            </a:bodyPr>
            <a:lstStyle/>
            <a:p>
              <a:endParaRPr lang="en-US"/>
            </a:p>
          </p:txBody>
        </p:sp>
        <p:sp>
          <p:nvSpPr>
            <p:cNvPr id="141076" name="Line 788"/>
            <p:cNvSpPr>
              <a:spLocks noChangeShapeType="1"/>
            </p:cNvSpPr>
            <p:nvPr/>
          </p:nvSpPr>
          <p:spPr bwMode="auto">
            <a:xfrm flipH="1">
              <a:off x="2568" y="1410"/>
              <a:ext cx="66" cy="63"/>
            </a:xfrm>
            <a:prstGeom prst="line">
              <a:avLst/>
            </a:prstGeom>
            <a:noFill/>
            <a:ln w="25400">
              <a:solidFill>
                <a:srgbClr val="6B6B6B"/>
              </a:solidFill>
              <a:round/>
              <a:headEnd/>
              <a:tailEnd/>
            </a:ln>
          </p:spPr>
          <p:txBody>
            <a:bodyPr>
              <a:prstTxWarp prst="textNoShape">
                <a:avLst/>
              </a:prstTxWarp>
            </a:bodyPr>
            <a:lstStyle/>
            <a:p>
              <a:endParaRPr lang="en-US"/>
            </a:p>
          </p:txBody>
        </p:sp>
        <p:sp>
          <p:nvSpPr>
            <p:cNvPr id="141077" name="Line 789"/>
            <p:cNvSpPr>
              <a:spLocks noChangeShapeType="1"/>
            </p:cNvSpPr>
            <p:nvPr/>
          </p:nvSpPr>
          <p:spPr bwMode="auto">
            <a:xfrm flipH="1">
              <a:off x="2583" y="1410"/>
              <a:ext cx="66" cy="63"/>
            </a:xfrm>
            <a:prstGeom prst="line">
              <a:avLst/>
            </a:prstGeom>
            <a:noFill/>
            <a:ln w="25400">
              <a:solidFill>
                <a:srgbClr val="737373"/>
              </a:solidFill>
              <a:round/>
              <a:headEnd/>
              <a:tailEnd/>
            </a:ln>
          </p:spPr>
          <p:txBody>
            <a:bodyPr>
              <a:prstTxWarp prst="textNoShape">
                <a:avLst/>
              </a:prstTxWarp>
            </a:bodyPr>
            <a:lstStyle/>
            <a:p>
              <a:endParaRPr lang="en-US"/>
            </a:p>
          </p:txBody>
        </p:sp>
        <p:sp>
          <p:nvSpPr>
            <p:cNvPr id="141078" name="Line 790"/>
            <p:cNvSpPr>
              <a:spLocks noChangeShapeType="1"/>
            </p:cNvSpPr>
            <p:nvPr/>
          </p:nvSpPr>
          <p:spPr bwMode="auto">
            <a:xfrm flipH="1">
              <a:off x="2591" y="1410"/>
              <a:ext cx="66" cy="63"/>
            </a:xfrm>
            <a:prstGeom prst="line">
              <a:avLst/>
            </a:prstGeom>
            <a:noFill/>
            <a:ln w="25400">
              <a:solidFill>
                <a:srgbClr val="7B7B7B"/>
              </a:solidFill>
              <a:round/>
              <a:headEnd/>
              <a:tailEnd/>
            </a:ln>
          </p:spPr>
          <p:txBody>
            <a:bodyPr>
              <a:prstTxWarp prst="textNoShape">
                <a:avLst/>
              </a:prstTxWarp>
            </a:bodyPr>
            <a:lstStyle/>
            <a:p>
              <a:endParaRPr lang="en-US"/>
            </a:p>
          </p:txBody>
        </p:sp>
        <p:sp>
          <p:nvSpPr>
            <p:cNvPr id="141079" name="Line 791"/>
            <p:cNvSpPr>
              <a:spLocks noChangeShapeType="1"/>
            </p:cNvSpPr>
            <p:nvPr/>
          </p:nvSpPr>
          <p:spPr bwMode="auto">
            <a:xfrm flipH="1">
              <a:off x="2606" y="1410"/>
              <a:ext cx="66" cy="63"/>
            </a:xfrm>
            <a:prstGeom prst="line">
              <a:avLst/>
            </a:prstGeom>
            <a:noFill/>
            <a:ln w="25400">
              <a:solidFill>
                <a:srgbClr val="848484"/>
              </a:solidFill>
              <a:round/>
              <a:headEnd/>
              <a:tailEnd/>
            </a:ln>
          </p:spPr>
          <p:txBody>
            <a:bodyPr>
              <a:prstTxWarp prst="textNoShape">
                <a:avLst/>
              </a:prstTxWarp>
            </a:bodyPr>
            <a:lstStyle/>
            <a:p>
              <a:endParaRPr lang="en-US"/>
            </a:p>
          </p:txBody>
        </p:sp>
        <p:sp>
          <p:nvSpPr>
            <p:cNvPr id="141080" name="Line 792"/>
            <p:cNvSpPr>
              <a:spLocks noChangeShapeType="1"/>
            </p:cNvSpPr>
            <p:nvPr/>
          </p:nvSpPr>
          <p:spPr bwMode="auto">
            <a:xfrm flipH="1">
              <a:off x="2614" y="1410"/>
              <a:ext cx="66" cy="63"/>
            </a:xfrm>
            <a:prstGeom prst="line">
              <a:avLst/>
            </a:prstGeom>
            <a:noFill/>
            <a:ln w="25400">
              <a:solidFill>
                <a:srgbClr val="8C8C8C"/>
              </a:solidFill>
              <a:round/>
              <a:headEnd/>
              <a:tailEnd/>
            </a:ln>
          </p:spPr>
          <p:txBody>
            <a:bodyPr>
              <a:prstTxWarp prst="textNoShape">
                <a:avLst/>
              </a:prstTxWarp>
            </a:bodyPr>
            <a:lstStyle/>
            <a:p>
              <a:endParaRPr lang="en-US"/>
            </a:p>
          </p:txBody>
        </p:sp>
        <p:sp>
          <p:nvSpPr>
            <p:cNvPr id="141081" name="Line 793"/>
            <p:cNvSpPr>
              <a:spLocks noChangeShapeType="1"/>
            </p:cNvSpPr>
            <p:nvPr/>
          </p:nvSpPr>
          <p:spPr bwMode="auto">
            <a:xfrm flipH="1">
              <a:off x="2621" y="1410"/>
              <a:ext cx="66" cy="63"/>
            </a:xfrm>
            <a:prstGeom prst="line">
              <a:avLst/>
            </a:prstGeom>
            <a:noFill/>
            <a:ln w="25400">
              <a:solidFill>
                <a:srgbClr val="949494"/>
              </a:solidFill>
              <a:round/>
              <a:headEnd/>
              <a:tailEnd/>
            </a:ln>
          </p:spPr>
          <p:txBody>
            <a:bodyPr>
              <a:prstTxWarp prst="textNoShape">
                <a:avLst/>
              </a:prstTxWarp>
            </a:bodyPr>
            <a:lstStyle/>
            <a:p>
              <a:endParaRPr lang="en-US"/>
            </a:p>
          </p:txBody>
        </p:sp>
        <p:sp>
          <p:nvSpPr>
            <p:cNvPr id="141082" name="Line 794"/>
            <p:cNvSpPr>
              <a:spLocks noChangeShapeType="1"/>
            </p:cNvSpPr>
            <p:nvPr/>
          </p:nvSpPr>
          <p:spPr bwMode="auto">
            <a:xfrm flipH="1">
              <a:off x="2636" y="1410"/>
              <a:ext cx="67" cy="63"/>
            </a:xfrm>
            <a:prstGeom prst="line">
              <a:avLst/>
            </a:prstGeom>
            <a:noFill/>
            <a:ln w="25400">
              <a:solidFill>
                <a:srgbClr val="9C9C9C"/>
              </a:solidFill>
              <a:round/>
              <a:headEnd/>
              <a:tailEnd/>
            </a:ln>
          </p:spPr>
          <p:txBody>
            <a:bodyPr>
              <a:prstTxWarp prst="textNoShape">
                <a:avLst/>
              </a:prstTxWarp>
            </a:bodyPr>
            <a:lstStyle/>
            <a:p>
              <a:endParaRPr lang="en-US"/>
            </a:p>
          </p:txBody>
        </p:sp>
        <p:sp>
          <p:nvSpPr>
            <p:cNvPr id="141083" name="Line 795"/>
            <p:cNvSpPr>
              <a:spLocks noChangeShapeType="1"/>
            </p:cNvSpPr>
            <p:nvPr/>
          </p:nvSpPr>
          <p:spPr bwMode="auto">
            <a:xfrm flipH="1">
              <a:off x="2644" y="1410"/>
              <a:ext cx="66" cy="63"/>
            </a:xfrm>
            <a:prstGeom prst="line">
              <a:avLst/>
            </a:prstGeom>
            <a:noFill/>
            <a:ln w="25400">
              <a:solidFill>
                <a:srgbClr val="A5A5A5"/>
              </a:solidFill>
              <a:round/>
              <a:headEnd/>
              <a:tailEnd/>
            </a:ln>
          </p:spPr>
          <p:txBody>
            <a:bodyPr>
              <a:prstTxWarp prst="textNoShape">
                <a:avLst/>
              </a:prstTxWarp>
            </a:bodyPr>
            <a:lstStyle/>
            <a:p>
              <a:endParaRPr lang="en-US"/>
            </a:p>
          </p:txBody>
        </p:sp>
        <p:sp>
          <p:nvSpPr>
            <p:cNvPr id="141084" name="Line 796"/>
            <p:cNvSpPr>
              <a:spLocks noChangeShapeType="1"/>
            </p:cNvSpPr>
            <p:nvPr/>
          </p:nvSpPr>
          <p:spPr bwMode="auto">
            <a:xfrm flipH="1">
              <a:off x="2659" y="1410"/>
              <a:ext cx="66" cy="63"/>
            </a:xfrm>
            <a:prstGeom prst="line">
              <a:avLst/>
            </a:prstGeom>
            <a:noFill/>
            <a:ln w="25400">
              <a:solidFill>
                <a:srgbClr val="ADADAD"/>
              </a:solidFill>
              <a:round/>
              <a:headEnd/>
              <a:tailEnd/>
            </a:ln>
          </p:spPr>
          <p:txBody>
            <a:bodyPr>
              <a:prstTxWarp prst="textNoShape">
                <a:avLst/>
              </a:prstTxWarp>
            </a:bodyPr>
            <a:lstStyle/>
            <a:p>
              <a:endParaRPr lang="en-US"/>
            </a:p>
          </p:txBody>
        </p:sp>
        <p:sp>
          <p:nvSpPr>
            <p:cNvPr id="141085" name="Line 797"/>
            <p:cNvSpPr>
              <a:spLocks noChangeShapeType="1"/>
            </p:cNvSpPr>
            <p:nvPr/>
          </p:nvSpPr>
          <p:spPr bwMode="auto">
            <a:xfrm flipH="1">
              <a:off x="2667" y="1410"/>
              <a:ext cx="66" cy="63"/>
            </a:xfrm>
            <a:prstGeom prst="line">
              <a:avLst/>
            </a:prstGeom>
            <a:noFill/>
            <a:ln w="25400">
              <a:solidFill>
                <a:srgbClr val="B5B5B5"/>
              </a:solidFill>
              <a:round/>
              <a:headEnd/>
              <a:tailEnd/>
            </a:ln>
          </p:spPr>
          <p:txBody>
            <a:bodyPr>
              <a:prstTxWarp prst="textNoShape">
                <a:avLst/>
              </a:prstTxWarp>
            </a:bodyPr>
            <a:lstStyle/>
            <a:p>
              <a:endParaRPr lang="en-US"/>
            </a:p>
          </p:txBody>
        </p:sp>
        <p:sp>
          <p:nvSpPr>
            <p:cNvPr id="141086" name="Line 798"/>
            <p:cNvSpPr>
              <a:spLocks noChangeShapeType="1"/>
            </p:cNvSpPr>
            <p:nvPr/>
          </p:nvSpPr>
          <p:spPr bwMode="auto">
            <a:xfrm flipH="1">
              <a:off x="2675" y="1410"/>
              <a:ext cx="66" cy="63"/>
            </a:xfrm>
            <a:prstGeom prst="line">
              <a:avLst/>
            </a:prstGeom>
            <a:noFill/>
            <a:ln w="25400">
              <a:solidFill>
                <a:srgbClr val="BDBDBD"/>
              </a:solidFill>
              <a:round/>
              <a:headEnd/>
              <a:tailEnd/>
            </a:ln>
          </p:spPr>
          <p:txBody>
            <a:bodyPr>
              <a:prstTxWarp prst="textNoShape">
                <a:avLst/>
              </a:prstTxWarp>
            </a:bodyPr>
            <a:lstStyle/>
            <a:p>
              <a:endParaRPr lang="en-US"/>
            </a:p>
          </p:txBody>
        </p:sp>
        <p:sp>
          <p:nvSpPr>
            <p:cNvPr id="141087" name="Line 799"/>
            <p:cNvSpPr>
              <a:spLocks noChangeShapeType="1"/>
            </p:cNvSpPr>
            <p:nvPr/>
          </p:nvSpPr>
          <p:spPr bwMode="auto">
            <a:xfrm flipH="1">
              <a:off x="2689" y="1417"/>
              <a:ext cx="59" cy="56"/>
            </a:xfrm>
            <a:prstGeom prst="line">
              <a:avLst/>
            </a:prstGeom>
            <a:noFill/>
            <a:ln w="25400">
              <a:solidFill>
                <a:srgbClr val="C6C6C6"/>
              </a:solidFill>
              <a:round/>
              <a:headEnd/>
              <a:tailEnd/>
            </a:ln>
          </p:spPr>
          <p:txBody>
            <a:bodyPr>
              <a:prstTxWarp prst="textNoShape">
                <a:avLst/>
              </a:prstTxWarp>
            </a:bodyPr>
            <a:lstStyle/>
            <a:p>
              <a:endParaRPr lang="en-US"/>
            </a:p>
          </p:txBody>
        </p:sp>
        <p:sp>
          <p:nvSpPr>
            <p:cNvPr id="141088" name="Line 800"/>
            <p:cNvSpPr>
              <a:spLocks noChangeShapeType="1"/>
            </p:cNvSpPr>
            <p:nvPr/>
          </p:nvSpPr>
          <p:spPr bwMode="auto">
            <a:xfrm flipH="1">
              <a:off x="2696" y="1424"/>
              <a:ext cx="52" cy="49"/>
            </a:xfrm>
            <a:prstGeom prst="line">
              <a:avLst/>
            </a:prstGeom>
            <a:noFill/>
            <a:ln w="25400">
              <a:solidFill>
                <a:srgbClr val="CECECE"/>
              </a:solidFill>
              <a:round/>
              <a:headEnd/>
              <a:tailEnd/>
            </a:ln>
          </p:spPr>
          <p:txBody>
            <a:bodyPr>
              <a:prstTxWarp prst="textNoShape">
                <a:avLst/>
              </a:prstTxWarp>
            </a:bodyPr>
            <a:lstStyle/>
            <a:p>
              <a:endParaRPr lang="en-US"/>
            </a:p>
          </p:txBody>
        </p:sp>
        <p:sp>
          <p:nvSpPr>
            <p:cNvPr id="141089" name="Line 801"/>
            <p:cNvSpPr>
              <a:spLocks noChangeShapeType="1"/>
            </p:cNvSpPr>
            <p:nvPr/>
          </p:nvSpPr>
          <p:spPr bwMode="auto">
            <a:xfrm flipH="1">
              <a:off x="2704" y="1431"/>
              <a:ext cx="44" cy="42"/>
            </a:xfrm>
            <a:prstGeom prst="line">
              <a:avLst/>
            </a:prstGeom>
            <a:noFill/>
            <a:ln w="25400">
              <a:solidFill>
                <a:srgbClr val="D6D6D6"/>
              </a:solidFill>
              <a:round/>
              <a:headEnd/>
              <a:tailEnd/>
            </a:ln>
          </p:spPr>
          <p:txBody>
            <a:bodyPr>
              <a:prstTxWarp prst="textNoShape">
                <a:avLst/>
              </a:prstTxWarp>
            </a:bodyPr>
            <a:lstStyle/>
            <a:p>
              <a:endParaRPr lang="en-US"/>
            </a:p>
          </p:txBody>
        </p:sp>
        <p:sp>
          <p:nvSpPr>
            <p:cNvPr id="141090" name="Line 802"/>
            <p:cNvSpPr>
              <a:spLocks noChangeShapeType="1"/>
            </p:cNvSpPr>
            <p:nvPr/>
          </p:nvSpPr>
          <p:spPr bwMode="auto">
            <a:xfrm flipH="1">
              <a:off x="2719" y="1445"/>
              <a:ext cx="29" cy="28"/>
            </a:xfrm>
            <a:prstGeom prst="line">
              <a:avLst/>
            </a:prstGeom>
            <a:noFill/>
            <a:ln w="25400">
              <a:solidFill>
                <a:srgbClr val="DEDEDE"/>
              </a:solidFill>
              <a:round/>
              <a:headEnd/>
              <a:tailEnd/>
            </a:ln>
          </p:spPr>
          <p:txBody>
            <a:bodyPr>
              <a:prstTxWarp prst="textNoShape">
                <a:avLst/>
              </a:prstTxWarp>
            </a:bodyPr>
            <a:lstStyle/>
            <a:p>
              <a:endParaRPr lang="en-US"/>
            </a:p>
          </p:txBody>
        </p:sp>
        <p:sp>
          <p:nvSpPr>
            <p:cNvPr id="141091" name="Line 803"/>
            <p:cNvSpPr>
              <a:spLocks noChangeShapeType="1"/>
            </p:cNvSpPr>
            <p:nvPr/>
          </p:nvSpPr>
          <p:spPr bwMode="auto">
            <a:xfrm flipH="1">
              <a:off x="2735" y="1460"/>
              <a:ext cx="13" cy="13"/>
            </a:xfrm>
            <a:prstGeom prst="line">
              <a:avLst/>
            </a:prstGeom>
            <a:noFill/>
            <a:ln w="25400">
              <a:solidFill>
                <a:srgbClr val="E7E7E7"/>
              </a:solidFill>
              <a:round/>
              <a:headEnd/>
              <a:tailEnd/>
            </a:ln>
          </p:spPr>
          <p:txBody>
            <a:bodyPr>
              <a:prstTxWarp prst="textNoShape">
                <a:avLst/>
              </a:prstTxWarp>
            </a:bodyPr>
            <a:lstStyle/>
            <a:p>
              <a:endParaRPr lang="en-US"/>
            </a:p>
          </p:txBody>
        </p:sp>
        <p:sp>
          <p:nvSpPr>
            <p:cNvPr id="141092" name="Line 804"/>
            <p:cNvSpPr>
              <a:spLocks noChangeShapeType="1"/>
            </p:cNvSpPr>
            <p:nvPr/>
          </p:nvSpPr>
          <p:spPr bwMode="auto">
            <a:xfrm flipH="1">
              <a:off x="2735" y="1460"/>
              <a:ext cx="13" cy="13"/>
            </a:xfrm>
            <a:prstGeom prst="line">
              <a:avLst/>
            </a:prstGeom>
            <a:noFill/>
            <a:ln w="25400">
              <a:solidFill>
                <a:srgbClr val="EFEFEF"/>
              </a:solidFill>
              <a:round/>
              <a:headEnd/>
              <a:tailEnd/>
            </a:ln>
          </p:spPr>
          <p:txBody>
            <a:bodyPr>
              <a:prstTxWarp prst="textNoShape">
                <a:avLst/>
              </a:prstTxWarp>
            </a:bodyPr>
            <a:lstStyle/>
            <a:p>
              <a:endParaRPr lang="en-US"/>
            </a:p>
          </p:txBody>
        </p:sp>
        <p:sp>
          <p:nvSpPr>
            <p:cNvPr id="141093" name="Freeform 805"/>
            <p:cNvSpPr>
              <a:spLocks/>
            </p:cNvSpPr>
            <p:nvPr/>
          </p:nvSpPr>
          <p:spPr bwMode="auto">
            <a:xfrm>
              <a:off x="2529" y="1410"/>
              <a:ext cx="219" cy="63"/>
            </a:xfrm>
            <a:custGeom>
              <a:avLst/>
              <a:gdLst/>
              <a:ahLst/>
              <a:cxnLst>
                <a:cxn ang="0">
                  <a:pos x="219" y="0"/>
                </a:cxn>
                <a:cxn ang="0">
                  <a:pos x="203" y="0"/>
                </a:cxn>
                <a:cxn ang="0">
                  <a:pos x="63" y="14"/>
                </a:cxn>
                <a:cxn ang="0">
                  <a:pos x="47" y="14"/>
                </a:cxn>
                <a:cxn ang="0">
                  <a:pos x="31" y="21"/>
                </a:cxn>
                <a:cxn ang="0">
                  <a:pos x="0" y="49"/>
                </a:cxn>
                <a:cxn ang="0">
                  <a:pos x="0" y="63"/>
                </a:cxn>
                <a:cxn ang="0">
                  <a:pos x="16" y="63"/>
                </a:cxn>
                <a:cxn ang="0">
                  <a:pos x="39" y="63"/>
                </a:cxn>
                <a:cxn ang="0">
                  <a:pos x="55" y="56"/>
                </a:cxn>
                <a:cxn ang="0">
                  <a:pos x="219" y="0"/>
                </a:cxn>
              </a:cxnLst>
              <a:rect l="0" t="0" r="r" b="b"/>
              <a:pathLst>
                <a:path w="219" h="63">
                  <a:moveTo>
                    <a:pt x="219" y="0"/>
                  </a:moveTo>
                  <a:lnTo>
                    <a:pt x="203" y="0"/>
                  </a:lnTo>
                  <a:lnTo>
                    <a:pt x="63" y="14"/>
                  </a:lnTo>
                  <a:lnTo>
                    <a:pt x="47" y="14"/>
                  </a:lnTo>
                  <a:lnTo>
                    <a:pt x="31" y="21"/>
                  </a:lnTo>
                  <a:lnTo>
                    <a:pt x="0" y="49"/>
                  </a:lnTo>
                  <a:lnTo>
                    <a:pt x="0" y="63"/>
                  </a:lnTo>
                  <a:lnTo>
                    <a:pt x="16" y="63"/>
                  </a:lnTo>
                  <a:lnTo>
                    <a:pt x="39" y="63"/>
                  </a:lnTo>
                  <a:lnTo>
                    <a:pt x="55" y="56"/>
                  </a:lnTo>
                  <a:lnTo>
                    <a:pt x="219" y="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1094" name="Line 806"/>
            <p:cNvSpPr>
              <a:spLocks noChangeShapeType="1"/>
            </p:cNvSpPr>
            <p:nvPr/>
          </p:nvSpPr>
          <p:spPr bwMode="auto">
            <a:xfrm flipH="1">
              <a:off x="2787" y="1353"/>
              <a:ext cx="12" cy="11"/>
            </a:xfrm>
            <a:prstGeom prst="line">
              <a:avLst/>
            </a:prstGeom>
            <a:noFill/>
            <a:ln w="25400">
              <a:solidFill>
                <a:srgbClr val="505050"/>
              </a:solidFill>
              <a:round/>
              <a:headEnd/>
              <a:tailEnd/>
            </a:ln>
          </p:spPr>
          <p:txBody>
            <a:bodyPr>
              <a:prstTxWarp prst="textNoShape">
                <a:avLst/>
              </a:prstTxWarp>
            </a:bodyPr>
            <a:lstStyle/>
            <a:p>
              <a:endParaRPr lang="en-US"/>
            </a:p>
          </p:txBody>
        </p:sp>
        <p:sp>
          <p:nvSpPr>
            <p:cNvPr id="141095" name="Line 807"/>
            <p:cNvSpPr>
              <a:spLocks noChangeShapeType="1"/>
            </p:cNvSpPr>
            <p:nvPr/>
          </p:nvSpPr>
          <p:spPr bwMode="auto">
            <a:xfrm flipH="1">
              <a:off x="2787" y="1353"/>
              <a:ext cx="20" cy="19"/>
            </a:xfrm>
            <a:prstGeom prst="line">
              <a:avLst/>
            </a:prstGeom>
            <a:noFill/>
            <a:ln w="25400">
              <a:solidFill>
                <a:srgbClr val="5E5E5E"/>
              </a:solidFill>
              <a:round/>
              <a:headEnd/>
              <a:tailEnd/>
            </a:ln>
          </p:spPr>
          <p:txBody>
            <a:bodyPr>
              <a:prstTxWarp prst="textNoShape">
                <a:avLst/>
              </a:prstTxWarp>
            </a:bodyPr>
            <a:lstStyle/>
            <a:p>
              <a:endParaRPr lang="en-US"/>
            </a:p>
          </p:txBody>
        </p:sp>
        <p:sp>
          <p:nvSpPr>
            <p:cNvPr id="141096" name="Line 808"/>
            <p:cNvSpPr>
              <a:spLocks noChangeShapeType="1"/>
            </p:cNvSpPr>
            <p:nvPr/>
          </p:nvSpPr>
          <p:spPr bwMode="auto">
            <a:xfrm flipH="1">
              <a:off x="2787" y="1353"/>
              <a:ext cx="36" cy="34"/>
            </a:xfrm>
            <a:prstGeom prst="line">
              <a:avLst/>
            </a:prstGeom>
            <a:noFill/>
            <a:ln w="25400">
              <a:solidFill>
                <a:srgbClr val="6B6B6B"/>
              </a:solidFill>
              <a:round/>
              <a:headEnd/>
              <a:tailEnd/>
            </a:ln>
          </p:spPr>
          <p:txBody>
            <a:bodyPr>
              <a:prstTxWarp prst="textNoShape">
                <a:avLst/>
              </a:prstTxWarp>
            </a:bodyPr>
            <a:lstStyle/>
            <a:p>
              <a:endParaRPr lang="en-US"/>
            </a:p>
          </p:txBody>
        </p:sp>
        <p:sp>
          <p:nvSpPr>
            <p:cNvPr id="141097" name="Line 809"/>
            <p:cNvSpPr>
              <a:spLocks noChangeShapeType="1"/>
            </p:cNvSpPr>
            <p:nvPr/>
          </p:nvSpPr>
          <p:spPr bwMode="auto">
            <a:xfrm flipH="1">
              <a:off x="2787" y="1353"/>
              <a:ext cx="43" cy="41"/>
            </a:xfrm>
            <a:prstGeom prst="line">
              <a:avLst/>
            </a:prstGeom>
            <a:noFill/>
            <a:ln w="25400">
              <a:solidFill>
                <a:srgbClr val="797979"/>
              </a:solidFill>
              <a:round/>
              <a:headEnd/>
              <a:tailEnd/>
            </a:ln>
          </p:spPr>
          <p:txBody>
            <a:bodyPr>
              <a:prstTxWarp prst="textNoShape">
                <a:avLst/>
              </a:prstTxWarp>
            </a:bodyPr>
            <a:lstStyle/>
            <a:p>
              <a:endParaRPr lang="en-US"/>
            </a:p>
          </p:txBody>
        </p:sp>
        <p:sp>
          <p:nvSpPr>
            <p:cNvPr id="141098" name="Line 810"/>
            <p:cNvSpPr>
              <a:spLocks noChangeShapeType="1"/>
            </p:cNvSpPr>
            <p:nvPr/>
          </p:nvSpPr>
          <p:spPr bwMode="auto">
            <a:xfrm flipH="1">
              <a:off x="2793" y="1353"/>
              <a:ext cx="44" cy="43"/>
            </a:xfrm>
            <a:prstGeom prst="line">
              <a:avLst/>
            </a:prstGeom>
            <a:noFill/>
            <a:ln w="25400">
              <a:solidFill>
                <a:srgbClr val="868686"/>
              </a:solidFill>
              <a:round/>
              <a:headEnd/>
              <a:tailEnd/>
            </a:ln>
          </p:spPr>
          <p:txBody>
            <a:bodyPr>
              <a:prstTxWarp prst="textNoShape">
                <a:avLst/>
              </a:prstTxWarp>
            </a:bodyPr>
            <a:lstStyle/>
            <a:p>
              <a:endParaRPr lang="en-US"/>
            </a:p>
          </p:txBody>
        </p:sp>
        <p:sp>
          <p:nvSpPr>
            <p:cNvPr id="141099" name="Line 811"/>
            <p:cNvSpPr>
              <a:spLocks noChangeShapeType="1"/>
            </p:cNvSpPr>
            <p:nvPr/>
          </p:nvSpPr>
          <p:spPr bwMode="auto">
            <a:xfrm flipH="1">
              <a:off x="2808" y="1353"/>
              <a:ext cx="44" cy="43"/>
            </a:xfrm>
            <a:prstGeom prst="line">
              <a:avLst/>
            </a:prstGeom>
            <a:noFill/>
            <a:ln w="25400">
              <a:solidFill>
                <a:srgbClr val="949494"/>
              </a:solidFill>
              <a:round/>
              <a:headEnd/>
              <a:tailEnd/>
            </a:ln>
          </p:spPr>
          <p:txBody>
            <a:bodyPr>
              <a:prstTxWarp prst="textNoShape">
                <a:avLst/>
              </a:prstTxWarp>
            </a:bodyPr>
            <a:lstStyle/>
            <a:p>
              <a:endParaRPr lang="en-US"/>
            </a:p>
          </p:txBody>
        </p:sp>
        <p:sp>
          <p:nvSpPr>
            <p:cNvPr id="141100" name="Line 812"/>
            <p:cNvSpPr>
              <a:spLocks noChangeShapeType="1"/>
            </p:cNvSpPr>
            <p:nvPr/>
          </p:nvSpPr>
          <p:spPr bwMode="auto">
            <a:xfrm flipH="1">
              <a:off x="2823" y="1353"/>
              <a:ext cx="44" cy="43"/>
            </a:xfrm>
            <a:prstGeom prst="line">
              <a:avLst/>
            </a:prstGeom>
            <a:noFill/>
            <a:ln w="25400">
              <a:solidFill>
                <a:srgbClr val="A1A1A1"/>
              </a:solidFill>
              <a:round/>
              <a:headEnd/>
              <a:tailEnd/>
            </a:ln>
          </p:spPr>
          <p:txBody>
            <a:bodyPr>
              <a:prstTxWarp prst="textNoShape">
                <a:avLst/>
              </a:prstTxWarp>
            </a:bodyPr>
            <a:lstStyle/>
            <a:p>
              <a:endParaRPr lang="en-US"/>
            </a:p>
          </p:txBody>
        </p:sp>
        <p:sp>
          <p:nvSpPr>
            <p:cNvPr id="141101" name="Line 813"/>
            <p:cNvSpPr>
              <a:spLocks noChangeShapeType="1"/>
            </p:cNvSpPr>
            <p:nvPr/>
          </p:nvSpPr>
          <p:spPr bwMode="auto">
            <a:xfrm flipH="1">
              <a:off x="2830" y="1354"/>
              <a:ext cx="43" cy="42"/>
            </a:xfrm>
            <a:prstGeom prst="line">
              <a:avLst/>
            </a:prstGeom>
            <a:noFill/>
            <a:ln w="25400">
              <a:solidFill>
                <a:srgbClr val="AFAFAF"/>
              </a:solidFill>
              <a:round/>
              <a:headEnd/>
              <a:tailEnd/>
            </a:ln>
          </p:spPr>
          <p:txBody>
            <a:bodyPr>
              <a:prstTxWarp prst="textNoShape">
                <a:avLst/>
              </a:prstTxWarp>
            </a:bodyPr>
            <a:lstStyle/>
            <a:p>
              <a:endParaRPr lang="en-US"/>
            </a:p>
          </p:txBody>
        </p:sp>
        <p:sp>
          <p:nvSpPr>
            <p:cNvPr id="141102" name="Line 814"/>
            <p:cNvSpPr>
              <a:spLocks noChangeShapeType="1"/>
            </p:cNvSpPr>
            <p:nvPr/>
          </p:nvSpPr>
          <p:spPr bwMode="auto">
            <a:xfrm flipH="1">
              <a:off x="2837" y="1361"/>
              <a:ext cx="36" cy="35"/>
            </a:xfrm>
            <a:prstGeom prst="line">
              <a:avLst/>
            </a:prstGeom>
            <a:noFill/>
            <a:ln w="25400">
              <a:solidFill>
                <a:srgbClr val="BCBCBC"/>
              </a:solidFill>
              <a:round/>
              <a:headEnd/>
              <a:tailEnd/>
            </a:ln>
          </p:spPr>
          <p:txBody>
            <a:bodyPr>
              <a:prstTxWarp prst="textNoShape">
                <a:avLst/>
              </a:prstTxWarp>
            </a:bodyPr>
            <a:lstStyle/>
            <a:p>
              <a:endParaRPr lang="en-US"/>
            </a:p>
          </p:txBody>
        </p:sp>
        <p:sp>
          <p:nvSpPr>
            <p:cNvPr id="141103" name="Line 815"/>
            <p:cNvSpPr>
              <a:spLocks noChangeShapeType="1"/>
            </p:cNvSpPr>
            <p:nvPr/>
          </p:nvSpPr>
          <p:spPr bwMode="auto">
            <a:xfrm flipH="1">
              <a:off x="2853" y="1376"/>
              <a:ext cx="20" cy="20"/>
            </a:xfrm>
            <a:prstGeom prst="line">
              <a:avLst/>
            </a:prstGeom>
            <a:noFill/>
            <a:ln w="25400">
              <a:solidFill>
                <a:srgbClr val="CACACA"/>
              </a:solidFill>
              <a:round/>
              <a:headEnd/>
              <a:tailEnd/>
            </a:ln>
          </p:spPr>
          <p:txBody>
            <a:bodyPr>
              <a:prstTxWarp prst="textNoShape">
                <a:avLst/>
              </a:prstTxWarp>
            </a:bodyPr>
            <a:lstStyle/>
            <a:p>
              <a:endParaRPr lang="en-US"/>
            </a:p>
          </p:txBody>
        </p:sp>
        <p:sp>
          <p:nvSpPr>
            <p:cNvPr id="141104" name="Line 816"/>
            <p:cNvSpPr>
              <a:spLocks noChangeShapeType="1"/>
            </p:cNvSpPr>
            <p:nvPr/>
          </p:nvSpPr>
          <p:spPr bwMode="auto">
            <a:xfrm flipH="1">
              <a:off x="2868" y="1391"/>
              <a:ext cx="5" cy="5"/>
            </a:xfrm>
            <a:prstGeom prst="line">
              <a:avLst/>
            </a:prstGeom>
            <a:noFill/>
            <a:ln w="25400">
              <a:solidFill>
                <a:srgbClr val="D7D7D7"/>
              </a:solidFill>
              <a:round/>
              <a:headEnd/>
              <a:tailEnd/>
            </a:ln>
          </p:spPr>
          <p:txBody>
            <a:bodyPr>
              <a:prstTxWarp prst="textNoShape">
                <a:avLst/>
              </a:prstTxWarp>
            </a:bodyPr>
            <a:lstStyle/>
            <a:p>
              <a:endParaRPr lang="en-US"/>
            </a:p>
          </p:txBody>
        </p:sp>
        <p:sp>
          <p:nvSpPr>
            <p:cNvPr id="141105" name="Line 817"/>
            <p:cNvSpPr>
              <a:spLocks noChangeShapeType="1"/>
            </p:cNvSpPr>
            <p:nvPr/>
          </p:nvSpPr>
          <p:spPr bwMode="auto">
            <a:xfrm flipH="1">
              <a:off x="2868" y="1391"/>
              <a:ext cx="5" cy="5"/>
            </a:xfrm>
            <a:prstGeom prst="line">
              <a:avLst/>
            </a:prstGeom>
            <a:noFill/>
            <a:ln w="25400">
              <a:solidFill>
                <a:srgbClr val="E5E5E5"/>
              </a:solidFill>
              <a:round/>
              <a:headEnd/>
              <a:tailEnd/>
            </a:ln>
          </p:spPr>
          <p:txBody>
            <a:bodyPr>
              <a:prstTxWarp prst="textNoShape">
                <a:avLst/>
              </a:prstTxWarp>
            </a:bodyPr>
            <a:lstStyle/>
            <a:p>
              <a:endParaRPr lang="en-US"/>
            </a:p>
          </p:txBody>
        </p:sp>
        <p:sp>
          <p:nvSpPr>
            <p:cNvPr id="141106" name="Freeform 818"/>
            <p:cNvSpPr>
              <a:spLocks/>
            </p:cNvSpPr>
            <p:nvPr/>
          </p:nvSpPr>
          <p:spPr bwMode="auto">
            <a:xfrm>
              <a:off x="2779" y="1353"/>
              <a:ext cx="101" cy="43"/>
            </a:xfrm>
            <a:custGeom>
              <a:avLst/>
              <a:gdLst/>
              <a:ahLst/>
              <a:cxnLst>
                <a:cxn ang="0">
                  <a:pos x="70" y="0"/>
                </a:cxn>
                <a:cxn ang="0">
                  <a:pos x="0" y="29"/>
                </a:cxn>
                <a:cxn ang="0">
                  <a:pos x="23" y="43"/>
                </a:cxn>
                <a:cxn ang="0">
                  <a:pos x="101" y="21"/>
                </a:cxn>
                <a:cxn ang="0">
                  <a:pos x="70" y="0"/>
                </a:cxn>
              </a:cxnLst>
              <a:rect l="0" t="0" r="r" b="b"/>
              <a:pathLst>
                <a:path w="101" h="43">
                  <a:moveTo>
                    <a:pt x="70" y="0"/>
                  </a:moveTo>
                  <a:lnTo>
                    <a:pt x="0" y="29"/>
                  </a:lnTo>
                  <a:lnTo>
                    <a:pt x="23" y="43"/>
                  </a:lnTo>
                  <a:lnTo>
                    <a:pt x="101" y="21"/>
                  </a:lnTo>
                  <a:lnTo>
                    <a:pt x="70" y="0"/>
                  </a:lnTo>
                  <a:close/>
                </a:path>
              </a:pathLst>
            </a:custGeom>
            <a:noFill/>
            <a:ln w="12700">
              <a:solidFill>
                <a:srgbClr val="000000"/>
              </a:solidFill>
              <a:prstDash val="solid"/>
              <a:round/>
              <a:headEnd/>
              <a:tailEnd/>
            </a:ln>
          </p:spPr>
          <p:txBody>
            <a:bodyPr>
              <a:prstTxWarp prst="textNoShape">
                <a:avLst/>
              </a:prstTxWarp>
            </a:bodyPr>
            <a:lstStyle/>
            <a:p>
              <a:endParaRPr lang="en-US"/>
            </a:p>
          </p:txBody>
        </p:sp>
        <p:sp>
          <p:nvSpPr>
            <p:cNvPr id="141107" name="Rectangle 819"/>
            <p:cNvSpPr>
              <a:spLocks noChangeArrowheads="1"/>
            </p:cNvSpPr>
            <p:nvPr/>
          </p:nvSpPr>
          <p:spPr bwMode="auto">
            <a:xfrm>
              <a:off x="2959" y="1261"/>
              <a:ext cx="1080" cy="184"/>
            </a:xfrm>
            <a:prstGeom prst="rect">
              <a:avLst/>
            </a:prstGeom>
            <a:noFill/>
            <a:ln w="9525">
              <a:noFill/>
              <a:miter lim="800000"/>
              <a:headEnd/>
              <a:tailEnd/>
            </a:ln>
          </p:spPr>
          <p:txBody>
            <a:bodyPr wrap="square" lIns="0" tIns="0" rIns="0" bIns="0">
              <a:prstTxWarp prst="textNoShape">
                <a:avLst/>
              </a:prstTxWarp>
              <a:spAutoFit/>
            </a:bodyPr>
            <a:lstStyle/>
            <a:p>
              <a:r>
                <a:rPr lang="en-US" sz="2100" dirty="0" err="1" smtClean="0">
                  <a:solidFill>
                    <a:schemeClr val="tx1"/>
                  </a:solidFill>
                  <a:latin typeface="Arial" charset="0"/>
                </a:rPr>
                <a:t>Chòm</a:t>
              </a:r>
              <a:r>
                <a:rPr lang="en-US" sz="2100" dirty="0" smtClean="0">
                  <a:solidFill>
                    <a:schemeClr val="tx1"/>
                  </a:solidFill>
                  <a:latin typeface="Arial" charset="0"/>
                </a:rPr>
                <a:t> </a:t>
              </a:r>
              <a:r>
                <a:rPr lang="en-US" sz="2100" dirty="0" err="1" smtClean="0">
                  <a:solidFill>
                    <a:schemeClr val="tx1"/>
                  </a:solidFill>
                  <a:latin typeface="Arial" charset="0"/>
                </a:rPr>
                <a:t>tiên</a:t>
              </a:r>
              <a:r>
                <a:rPr lang="en-US" sz="2100" dirty="0" smtClean="0">
                  <a:solidFill>
                    <a:schemeClr val="tx1"/>
                  </a:solidFill>
                  <a:latin typeface="Arial" charset="0"/>
                </a:rPr>
                <a:t> </a:t>
              </a:r>
              <a:r>
                <a:rPr lang="en-US" sz="2100" dirty="0" err="1" smtClean="0">
                  <a:solidFill>
                    <a:schemeClr val="tx1"/>
                  </a:solidFill>
                  <a:latin typeface="Arial" charset="0"/>
                </a:rPr>
                <a:t>nữ</a:t>
              </a:r>
              <a:endParaRPr lang="en-US" sz="2100" dirty="0" smtClean="0">
                <a:solidFill>
                  <a:schemeClr val="tx1"/>
                </a:solidFill>
                <a:latin typeface="Arial" charset="0"/>
              </a:endParaRPr>
            </a:p>
          </p:txBody>
        </p:sp>
        <p:sp>
          <p:nvSpPr>
            <p:cNvPr id="824" name="Rectangle 286"/>
            <p:cNvSpPr>
              <a:spLocks noChangeArrowheads="1"/>
            </p:cNvSpPr>
            <p:nvPr/>
          </p:nvSpPr>
          <p:spPr bwMode="auto">
            <a:xfrm>
              <a:off x="4600" y="3701"/>
              <a:ext cx="311" cy="184"/>
            </a:xfrm>
            <a:prstGeom prst="rect">
              <a:avLst/>
            </a:prstGeom>
            <a:noFill/>
            <a:ln w="9525">
              <a:noFill/>
              <a:miter lim="800000"/>
              <a:headEnd/>
              <a:tailEnd/>
            </a:ln>
          </p:spPr>
          <p:txBody>
            <a:bodyPr wrap="square" lIns="0" tIns="0" rIns="0" bIns="0">
              <a:prstTxWarp prst="textNoShape">
                <a:avLst/>
              </a:prstTxWarp>
              <a:spAutoFit/>
            </a:bodyPr>
            <a:lstStyle/>
            <a:p>
              <a:r>
                <a:rPr lang="en-US" sz="2100" dirty="0">
                  <a:latin typeface="Arial" charset="0"/>
                </a:rPr>
                <a:t>(ns)</a:t>
              </a:r>
              <a:endParaRPr lang="en-US" sz="1800" b="1" dirty="0">
                <a:solidFill>
                  <a:schemeClr val="tx1"/>
                </a:solidFill>
                <a:latin typeface="Century Gothic" charset="0"/>
              </a:endParaRPr>
            </a:p>
          </p:txBody>
        </p:sp>
      </p:grpSp>
      <p:pic>
        <p:nvPicPr>
          <p:cNvPr id="2" name="Picture 1"/>
          <p:cNvPicPr>
            <a:picLocks noChangeAspect="1"/>
          </p:cNvPicPr>
          <p:nvPr/>
        </p:nvPicPr>
        <p:blipFill>
          <a:blip r:embed="rId4"/>
          <a:stretch>
            <a:fillRect/>
          </a:stretch>
        </p:blipFill>
        <p:spPr>
          <a:xfrm>
            <a:off x="7652224" y="127000"/>
            <a:ext cx="1364776" cy="2286000"/>
          </a:xfrm>
          <a:prstGeom prst="rect">
            <a:avLst/>
          </a:prstGeom>
        </p:spPr>
      </p:pic>
      <p:sp>
        <p:nvSpPr>
          <p:cNvPr id="823" name="Rectangle 23"/>
          <p:cNvSpPr>
            <a:spLocks noChangeArrowheads="1"/>
          </p:cNvSpPr>
          <p:nvPr/>
        </p:nvSpPr>
        <p:spPr bwMode="auto">
          <a:xfrm>
            <a:off x="7451295" y="2436651"/>
            <a:ext cx="1640556" cy="1200329"/>
          </a:xfrm>
          <a:prstGeom prst="rect">
            <a:avLst/>
          </a:prstGeom>
          <a:noFill/>
          <a:ln w="12700">
            <a:noFill/>
            <a:miter lim="800000"/>
            <a:headEnd/>
            <a:tailEnd/>
          </a:ln>
        </p:spPr>
        <p:txBody>
          <a:bodyPr wrap="none">
            <a:prstTxWarp prst="textNoShape">
              <a:avLst/>
            </a:prstTxWarp>
            <a:spAutoFit/>
          </a:bodyPr>
          <a:lstStyle/>
          <a:p>
            <a:r>
              <a:rPr lang="en-US" sz="1800" b="1" dirty="0" smtClean="0">
                <a:solidFill>
                  <a:srgbClr val="FF0000"/>
                </a:solidFill>
                <a:ea typeface="Helvetica" charset="0"/>
                <a:cs typeface="Helvetica" charset="0"/>
              </a:rPr>
              <a:t>Jim Gray</a:t>
            </a:r>
            <a:r>
              <a:rPr lang="en-US" sz="1800" b="1" dirty="0">
                <a:solidFill>
                  <a:srgbClr val="FF0000"/>
                </a:solidFill>
                <a:ea typeface="Helvetica" charset="0"/>
                <a:cs typeface="Helvetica" charset="0"/>
              </a:rPr>
              <a:t/>
            </a:r>
            <a:br>
              <a:rPr lang="en-US" sz="1800" b="1" dirty="0">
                <a:solidFill>
                  <a:srgbClr val="FF0000"/>
                </a:solidFill>
                <a:ea typeface="Helvetica" charset="0"/>
                <a:cs typeface="Helvetica" charset="0"/>
              </a:rPr>
            </a:br>
            <a:r>
              <a:rPr lang="en-US" sz="1800" b="1" dirty="0" smtClean="0">
                <a:solidFill>
                  <a:srgbClr val="FF0000"/>
                </a:solidFill>
                <a:ea typeface="Helvetica" charset="0"/>
                <a:cs typeface="Helvetica" charset="0"/>
              </a:rPr>
              <a:t>Turing Award</a:t>
            </a:r>
          </a:p>
          <a:p>
            <a:r>
              <a:rPr lang="en-US" sz="1800" b="1" dirty="0" smtClean="0">
                <a:solidFill>
                  <a:srgbClr val="FF0000"/>
                </a:solidFill>
                <a:ea typeface="Helvetica" charset="0"/>
                <a:cs typeface="Helvetica" charset="0"/>
              </a:rPr>
              <a:t>B.S</a:t>
            </a:r>
            <a:r>
              <a:rPr lang="en-US" sz="1800" b="1" dirty="0">
                <a:solidFill>
                  <a:srgbClr val="FF0000"/>
                </a:solidFill>
                <a:ea typeface="Helvetica" charset="0"/>
                <a:cs typeface="Helvetica" charset="0"/>
              </a:rPr>
              <a:t>. Cal </a:t>
            </a:r>
            <a:r>
              <a:rPr lang="en-US" sz="1800" b="1" dirty="0" smtClean="0">
                <a:solidFill>
                  <a:srgbClr val="FF0000"/>
                </a:solidFill>
                <a:ea typeface="Helvetica" charset="0"/>
                <a:cs typeface="Helvetica" charset="0"/>
              </a:rPr>
              <a:t>1966</a:t>
            </a:r>
          </a:p>
          <a:p>
            <a:r>
              <a:rPr lang="en-US" b="1" dirty="0" smtClean="0">
                <a:solidFill>
                  <a:srgbClr val="FF0000"/>
                </a:solidFill>
                <a:ea typeface="Helvetica" charset="0"/>
                <a:cs typeface="Helvetica" charset="0"/>
              </a:rPr>
              <a:t>Ph.D. Cal 1969</a:t>
            </a:r>
            <a:r>
              <a:rPr lang="en-US" sz="1800" b="1" dirty="0" smtClean="0">
                <a:solidFill>
                  <a:srgbClr val="FF0000"/>
                </a:solidFill>
                <a:ea typeface="Helvetica" charset="0"/>
                <a:cs typeface="Helvetica" charset="0"/>
              </a:rPr>
              <a:t>!</a:t>
            </a:r>
            <a:endParaRPr lang="en-US" sz="1800" b="1" dirty="0">
              <a:solidFill>
                <a:srgbClr val="FF0000"/>
              </a:solidFill>
              <a:ea typeface="Helvetica" charset="0"/>
              <a:cs typeface="Helvetica" charset="0"/>
            </a:endParaRPr>
          </a:p>
        </p:txBody>
      </p:sp>
      <p:sp>
        <p:nvSpPr>
          <p:cNvPr id="3" name="TextBox 2"/>
          <p:cNvSpPr txBox="1"/>
          <p:nvPr/>
        </p:nvSpPr>
        <p:spPr>
          <a:xfrm>
            <a:off x="99347" y="1525235"/>
            <a:ext cx="1551661" cy="369332"/>
          </a:xfrm>
          <a:prstGeom prst="rect">
            <a:avLst/>
          </a:prstGeom>
          <a:noFill/>
        </p:spPr>
        <p:txBody>
          <a:bodyPr wrap="square" rtlCol="0">
            <a:spAutoFit/>
          </a:bodyPr>
          <a:lstStyle/>
          <a:p>
            <a:r>
              <a:rPr lang="en-US" dirty="0" smtClean="0"/>
              <a:t> Dung </a:t>
            </a:r>
            <a:r>
              <a:rPr lang="en-US" dirty="0" err="1" smtClean="0"/>
              <a:t>lượng</a:t>
            </a:r>
            <a:r>
              <a:rPr lang="en-US" dirty="0" smtClean="0"/>
              <a:t> </a:t>
            </a:r>
            <a:endParaRPr lang="en-US" dirty="0"/>
          </a:p>
        </p:txBody>
      </p:sp>
      <p:sp>
        <p:nvSpPr>
          <p:cNvPr id="822" name="TextBox 821"/>
          <p:cNvSpPr txBox="1"/>
          <p:nvPr/>
        </p:nvSpPr>
        <p:spPr>
          <a:xfrm>
            <a:off x="4897050" y="1525235"/>
            <a:ext cx="2793334" cy="369332"/>
          </a:xfrm>
          <a:prstGeom prst="rect">
            <a:avLst/>
          </a:prstGeom>
          <a:noFill/>
        </p:spPr>
        <p:txBody>
          <a:bodyPr wrap="square" rtlCol="0">
            <a:spAutoFit/>
          </a:bodyPr>
          <a:lstStyle/>
          <a:p>
            <a:r>
              <a:rPr lang="en-US" dirty="0" smtClean="0"/>
              <a:t> </a:t>
            </a:r>
            <a:r>
              <a:rPr lang="en-US" dirty="0" err="1" smtClean="0"/>
              <a:t>Thời</a:t>
            </a:r>
            <a:r>
              <a:rPr lang="en-US" dirty="0" smtClean="0"/>
              <a:t> </a:t>
            </a:r>
            <a:r>
              <a:rPr lang="en-US" dirty="0" err="1" smtClean="0"/>
              <a:t>gian</a:t>
            </a:r>
            <a:r>
              <a:rPr lang="en-US" dirty="0" smtClean="0"/>
              <a:t> </a:t>
            </a:r>
            <a:r>
              <a:rPr lang="en-US" dirty="0" err="1" smtClean="0"/>
              <a:t>lưu</a:t>
            </a:r>
            <a:r>
              <a:rPr lang="en-US" dirty="0" smtClean="0"/>
              <a:t> </a:t>
            </a:r>
            <a:r>
              <a:rPr lang="en-US" dirty="0" err="1" smtClean="0"/>
              <a:t>trữ</a:t>
            </a:r>
            <a:r>
              <a:rPr lang="en-US" dirty="0" smtClean="0"/>
              <a:t> /</a:t>
            </a:r>
            <a:r>
              <a:rPr lang="en-US" dirty="0" err="1" smtClean="0"/>
              <a:t>truy</a:t>
            </a:r>
            <a:r>
              <a:rPr lang="en-US" dirty="0" smtClean="0"/>
              <a:t> </a:t>
            </a:r>
            <a:r>
              <a:rPr lang="en-US" dirty="0" err="1" smtClean="0"/>
              <a:t>cập</a:t>
            </a:r>
            <a:endParaRPr lang="en-US" dirty="0"/>
          </a:p>
        </p:txBody>
      </p:sp>
    </p:spTree>
    <p:extLst>
      <p:ext uri="{BB962C8B-B14F-4D97-AF65-F5344CB8AC3E}">
        <p14:creationId xmlns:p14="http://schemas.microsoft.com/office/powerpoint/2010/main" val="21284811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52934" cy="1143000"/>
          </a:xfrm>
        </p:spPr>
        <p:txBody>
          <a:bodyPr>
            <a:normAutofit fontScale="90000"/>
          </a:bodyPr>
          <a:lstStyle/>
          <a:p>
            <a:pPr>
              <a:lnSpc>
                <a:spcPct val="85000"/>
              </a:lnSpc>
            </a:pPr>
            <a:r>
              <a:rPr lang="en-US" dirty="0" err="1" smtClean="0"/>
              <a:t>Nguyên</a:t>
            </a:r>
            <a:r>
              <a:rPr lang="en-US" dirty="0" smtClean="0"/>
              <a:t> </a:t>
            </a:r>
            <a:r>
              <a:rPr lang="en-US" dirty="0" err="1" smtClean="0"/>
              <a:t>lý</a:t>
            </a:r>
            <a:r>
              <a:rPr lang="en-US" dirty="0" smtClean="0"/>
              <a:t> </a:t>
            </a:r>
            <a:r>
              <a:rPr lang="en-US" dirty="0" err="1" smtClean="0"/>
              <a:t>về</a:t>
            </a:r>
            <a:r>
              <a:rPr lang="en-US" dirty="0" smtClean="0"/>
              <a:t> </a:t>
            </a:r>
            <a:r>
              <a:rPr lang="en-US" dirty="0" err="1" smtClean="0"/>
              <a:t>định</a:t>
            </a:r>
            <a:r>
              <a:rPr lang="en-US" dirty="0" smtClean="0"/>
              <a:t> </a:t>
            </a:r>
            <a:r>
              <a:rPr lang="en-US" dirty="0" err="1" smtClean="0"/>
              <a:t>vị</a:t>
            </a:r>
            <a:r>
              <a:rPr lang="en-US" dirty="0" smtClean="0"/>
              <a:t> </a:t>
            </a:r>
            <a:r>
              <a:rPr lang="en-US" dirty="0" err="1" smtClean="0"/>
              <a:t>và</a:t>
            </a:r>
            <a:r>
              <a:rPr lang="en-US" dirty="0" smtClean="0"/>
              <a:t> </a:t>
            </a:r>
            <a:r>
              <a:rPr lang="en-US" dirty="0" err="1" smtClean="0"/>
              <a:t>phân</a:t>
            </a:r>
            <a:r>
              <a:rPr lang="en-US" dirty="0" smtClean="0"/>
              <a:t> </a:t>
            </a:r>
            <a:r>
              <a:rPr lang="en-US" dirty="0" err="1" smtClean="0"/>
              <a:t>cấp</a:t>
            </a:r>
            <a:r>
              <a:rPr lang="en-US" dirty="0" smtClean="0"/>
              <a:t> </a:t>
            </a:r>
            <a:r>
              <a:rPr lang="en-US" dirty="0" err="1" smtClean="0"/>
              <a:t>bộ</a:t>
            </a:r>
            <a:r>
              <a:rPr lang="en-US" dirty="0" smtClean="0"/>
              <a:t> </a:t>
            </a:r>
            <a:r>
              <a:rPr lang="en-US" dirty="0" err="1" smtClean="0"/>
              <a:t>nhớ</a:t>
            </a:r>
            <a:r>
              <a:rPr lang="en-US" dirty="0" smtClean="0"/>
              <a:t> </a:t>
            </a:r>
            <a:endParaRPr lang="en-US" dirty="0"/>
          </a:p>
        </p:txBody>
      </p:sp>
      <p:sp>
        <p:nvSpPr>
          <p:cNvPr id="4" name="Date Placeholder 3"/>
          <p:cNvSpPr>
            <a:spLocks noGrp="1"/>
          </p:cNvSpPr>
          <p:nvPr>
            <p:ph type="dt" sz="half" idx="4294967295"/>
          </p:nvPr>
        </p:nvSpPr>
        <p:spPr>
          <a:xfrm>
            <a:off x="457200" y="6356352"/>
            <a:ext cx="2133600" cy="365125"/>
          </a:xfrm>
        </p:spPr>
        <p:txBody>
          <a:bodyPr/>
          <a:lstStyle/>
          <a:p>
            <a:fld id="{62C8935E-4FBE-E649-9C8F-3033F02BC201}" type="datetime1">
              <a:rPr lang="en-US" smtClean="0"/>
              <a:pPr/>
              <a:t>9/16/16</a:t>
            </a:fld>
            <a:endParaRPr lang="en-US"/>
          </a:p>
        </p:txBody>
      </p:sp>
      <p:sp>
        <p:nvSpPr>
          <p:cNvPr id="6" name="Slide Number Placeholder 5"/>
          <p:cNvSpPr>
            <a:spLocks noGrp="1"/>
          </p:cNvSpPr>
          <p:nvPr>
            <p:ph type="sldNum" sz="quarter" idx="4294967295"/>
          </p:nvPr>
        </p:nvSpPr>
        <p:spPr>
          <a:xfrm>
            <a:off x="6553200" y="6356352"/>
            <a:ext cx="2133600" cy="365125"/>
          </a:xfrm>
        </p:spPr>
        <p:txBody>
          <a:bodyPr/>
          <a:lstStyle/>
          <a:p>
            <a:fld id="{3CC63E4C-4642-794D-A2FD-70F6B81535F5}" type="slidenum">
              <a:rPr lang="en-US" smtClean="0"/>
              <a:pPr/>
              <a:t>17</a:t>
            </a:fld>
            <a:endParaRPr lang="en-US"/>
          </a:p>
        </p:txBody>
      </p:sp>
      <p:pic>
        <p:nvPicPr>
          <p:cNvPr id="41987" name="Picture 3"/>
          <p:cNvPicPr>
            <a:picLocks noChangeAspect="1" noChangeArrowheads="1"/>
          </p:cNvPicPr>
          <p:nvPr/>
        </p:nvPicPr>
        <p:blipFill>
          <a:blip r:embed="rId2"/>
          <a:srcRect/>
          <a:stretch>
            <a:fillRect/>
          </a:stretch>
        </p:blipFill>
        <p:spPr bwMode="auto">
          <a:xfrm>
            <a:off x="56622" y="1388529"/>
            <a:ext cx="9053512" cy="5384800"/>
          </a:xfrm>
          <a:prstGeom prst="rect">
            <a:avLst/>
          </a:prstGeom>
          <a:noFill/>
          <a:ln w="9525">
            <a:noFill/>
            <a:miter lim="800000"/>
            <a:headEnd/>
            <a:tailEnd/>
          </a:ln>
          <a:effectLst/>
        </p:spPr>
      </p:pic>
    </p:spTree>
    <p:extLst>
      <p:ext uri="{BB962C8B-B14F-4D97-AF65-F5344CB8AC3E}">
        <p14:creationId xmlns:p14="http://schemas.microsoft.com/office/powerpoint/2010/main" val="17142943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srcRect/>
          <a:stretch>
            <a:fillRect/>
          </a:stretch>
        </p:blipFill>
        <p:spPr bwMode="auto">
          <a:xfrm>
            <a:off x="377094" y="1286937"/>
            <a:ext cx="8445187" cy="509957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Xử</a:t>
            </a:r>
            <a:r>
              <a:rPr lang="en-US" dirty="0" smtClean="0"/>
              <a:t> </a:t>
            </a:r>
            <a:r>
              <a:rPr lang="en-US" dirty="0" err="1" smtClean="0"/>
              <a:t>lý</a:t>
            </a:r>
            <a:r>
              <a:rPr lang="en-US" dirty="0" smtClean="0"/>
              <a:t> song song</a:t>
            </a:r>
            <a:endParaRPr lang="en-US" dirty="0"/>
          </a:p>
        </p:txBody>
      </p:sp>
      <p:sp>
        <p:nvSpPr>
          <p:cNvPr id="6" name="Slide Number Placeholder 5"/>
          <p:cNvSpPr>
            <a:spLocks noGrp="1"/>
          </p:cNvSpPr>
          <p:nvPr>
            <p:ph type="sldNum" sz="quarter" idx="4294967295"/>
          </p:nvPr>
        </p:nvSpPr>
        <p:spPr>
          <a:xfrm>
            <a:off x="6553200" y="6356352"/>
            <a:ext cx="2133600" cy="365125"/>
          </a:xfrm>
        </p:spPr>
        <p:txBody>
          <a:bodyPr/>
          <a:lstStyle/>
          <a:p>
            <a:fld id="{3CC63E4C-4642-794D-A2FD-70F6B81535F5}" type="slidenum">
              <a:rPr lang="en-US" smtClean="0"/>
              <a:pPr/>
              <a:t>18</a:t>
            </a:fld>
            <a:endParaRPr lang="en-US"/>
          </a:p>
        </p:txBody>
      </p:sp>
      <p:pic>
        <p:nvPicPr>
          <p:cNvPr id="71682" name="Picture 2"/>
          <p:cNvPicPr>
            <a:picLocks noChangeAspect="1" noChangeArrowheads="1"/>
          </p:cNvPicPr>
          <p:nvPr/>
        </p:nvPicPr>
        <p:blipFill>
          <a:blip r:embed="rId3"/>
          <a:srcRect/>
          <a:stretch>
            <a:fillRect/>
          </a:stretch>
        </p:blipFill>
        <p:spPr bwMode="auto">
          <a:xfrm>
            <a:off x="2521505" y="1286958"/>
            <a:ext cx="4192167" cy="5198535"/>
          </a:xfrm>
          <a:prstGeom prst="rect">
            <a:avLst/>
          </a:prstGeom>
          <a:noFill/>
          <a:ln w="9525">
            <a:noFill/>
            <a:miter lim="800000"/>
            <a:headEnd/>
            <a:tailEnd/>
          </a:ln>
          <a:effectLst/>
        </p:spPr>
      </p:pic>
      <p:pic>
        <p:nvPicPr>
          <p:cNvPr id="43010" name="Picture 2"/>
          <p:cNvPicPr>
            <a:picLocks noChangeAspect="1" noChangeArrowheads="1"/>
          </p:cNvPicPr>
          <p:nvPr/>
        </p:nvPicPr>
        <p:blipFill>
          <a:blip r:embed="rId4"/>
          <a:srcRect/>
          <a:stretch>
            <a:fillRect/>
          </a:stretch>
        </p:blipFill>
        <p:spPr bwMode="auto">
          <a:xfrm>
            <a:off x="149235" y="1223577"/>
            <a:ext cx="8808502" cy="5244955"/>
          </a:xfrm>
          <a:prstGeom prst="rect">
            <a:avLst/>
          </a:prstGeom>
          <a:noFill/>
          <a:ln w="9525">
            <a:noFill/>
            <a:miter lim="800000"/>
            <a:headEnd/>
            <a:tailEnd/>
          </a:ln>
          <a:effectLst/>
        </p:spPr>
      </p:pic>
    </p:spTree>
    <p:extLst>
      <p:ext uri="{BB962C8B-B14F-4D97-AF65-F5344CB8AC3E}">
        <p14:creationId xmlns:p14="http://schemas.microsoft.com/office/powerpoint/2010/main" val="3719095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5"/>
          <p:cNvPicPr>
            <a:picLocks noChangeAspect="1" noChangeArrowheads="1"/>
          </p:cNvPicPr>
          <p:nvPr/>
        </p:nvPicPr>
        <p:blipFill>
          <a:blip r:embed="rId4"/>
          <a:srcRect/>
          <a:stretch>
            <a:fillRect/>
          </a:stretch>
        </p:blipFill>
        <p:spPr bwMode="auto">
          <a:xfrm>
            <a:off x="8120266" y="2214861"/>
            <a:ext cx="1023734" cy="709635"/>
          </a:xfrm>
          <a:prstGeom prst="rect">
            <a:avLst/>
          </a:prstGeom>
          <a:noFill/>
          <a:ln w="9525">
            <a:noFill/>
            <a:miter lim="800000"/>
            <a:headEnd/>
            <a:tailEnd/>
          </a:ln>
          <a:effectLst/>
        </p:spPr>
      </p:pic>
      <p:sp>
        <p:nvSpPr>
          <p:cNvPr id="26627" name="Rectangle 5"/>
          <p:cNvSpPr>
            <a:spLocks noGrp="1" noChangeArrowheads="1"/>
          </p:cNvSpPr>
          <p:nvPr>
            <p:ph type="title"/>
          </p:nvPr>
        </p:nvSpPr>
        <p:spPr>
          <a:xfrm>
            <a:off x="457200" y="37576"/>
            <a:ext cx="8229600" cy="1143000"/>
          </a:xfrm>
        </p:spPr>
        <p:txBody>
          <a:bodyPr>
            <a:normAutofit fontScale="90000"/>
          </a:bodyPr>
          <a:lstStyle/>
          <a:p>
            <a:pPr>
              <a:lnSpc>
                <a:spcPct val="85000"/>
              </a:lnSpc>
            </a:pPr>
            <a:r>
              <a:rPr lang="en-US" dirty="0" err="1" smtClean="0"/>
              <a:t>Quan</a:t>
            </a:r>
            <a:r>
              <a:rPr lang="en-US" dirty="0" smtClean="0"/>
              <a:t> </a:t>
            </a:r>
            <a:r>
              <a:rPr lang="en-US" dirty="0" err="1" smtClean="0"/>
              <a:t>niệm</a:t>
            </a:r>
            <a:r>
              <a:rPr lang="en-US" dirty="0" smtClean="0"/>
              <a:t> </a:t>
            </a:r>
            <a:r>
              <a:rPr lang="en-US" dirty="0" err="1" smtClean="0"/>
              <a:t>mới</a:t>
            </a:r>
            <a:r>
              <a:rPr lang="en-US" dirty="0" smtClean="0"/>
              <a:t> </a:t>
            </a:r>
            <a:br>
              <a:rPr lang="en-US" dirty="0" smtClean="0"/>
            </a:br>
            <a:r>
              <a:rPr lang="en-US" dirty="0" smtClean="0"/>
              <a:t>(</a:t>
            </a:r>
            <a:r>
              <a:rPr lang="en-US" dirty="0" err="1" smtClean="0"/>
              <a:t>phức</a:t>
            </a:r>
            <a:r>
              <a:rPr lang="en-US" dirty="0" smtClean="0"/>
              <a:t> </a:t>
            </a:r>
            <a:r>
              <a:rPr lang="en-US" dirty="0" err="1" smtClean="0"/>
              <a:t>tạp</a:t>
            </a:r>
            <a:r>
              <a:rPr lang="en-US" dirty="0" smtClean="0"/>
              <a:t> </a:t>
            </a:r>
            <a:r>
              <a:rPr lang="en-US" dirty="0" err="1" smtClean="0"/>
              <a:t>hơn</a:t>
            </a:r>
            <a:r>
              <a:rPr lang="en-US" dirty="0" smtClean="0"/>
              <a:t> </a:t>
            </a:r>
            <a:r>
              <a:rPr lang="en-US" dirty="0" err="1" smtClean="0"/>
              <a:t>một</a:t>
            </a:r>
            <a:r>
              <a:rPr lang="en-US" dirty="0" smtClean="0"/>
              <a:t> </a:t>
            </a:r>
            <a:r>
              <a:rPr lang="en-US" dirty="0" err="1" smtClean="0"/>
              <a:t>chút</a:t>
            </a:r>
            <a:r>
              <a:rPr lang="en-US" dirty="0" smtClean="0"/>
              <a:t>!)</a:t>
            </a:r>
            <a:endParaRPr lang="en-US" dirty="0"/>
          </a:p>
        </p:txBody>
      </p:sp>
      <p:sp>
        <p:nvSpPr>
          <p:cNvPr id="43" name="Content Placeholder 42"/>
          <p:cNvSpPr>
            <a:spLocks noGrp="1"/>
          </p:cNvSpPr>
          <p:nvPr>
            <p:ph sz="half" idx="1"/>
          </p:nvPr>
        </p:nvSpPr>
        <p:spPr>
          <a:xfrm>
            <a:off x="0" y="1387069"/>
            <a:ext cx="3421902" cy="4525963"/>
          </a:xfrm>
        </p:spPr>
        <p:txBody>
          <a:bodyPr>
            <a:noAutofit/>
          </a:bodyPr>
          <a:lstStyle/>
          <a:p>
            <a:pPr>
              <a:lnSpc>
                <a:spcPct val="90000"/>
              </a:lnSpc>
            </a:pPr>
            <a:r>
              <a:rPr lang="en-US" sz="2400" dirty="0" smtClean="0"/>
              <a:t>Parallel Requests</a:t>
            </a:r>
          </a:p>
          <a:p>
            <a:pPr lvl="1">
              <a:lnSpc>
                <a:spcPct val="90000"/>
              </a:lnSpc>
              <a:buNone/>
            </a:pPr>
            <a:r>
              <a:rPr lang="en-US" sz="1800" dirty="0" smtClean="0"/>
              <a:t>Assigned to computer</a:t>
            </a:r>
          </a:p>
          <a:p>
            <a:pPr lvl="1">
              <a:lnSpc>
                <a:spcPct val="90000"/>
              </a:lnSpc>
              <a:buNone/>
            </a:pPr>
            <a:r>
              <a:rPr lang="en-US" sz="1800" dirty="0" smtClean="0"/>
              <a:t>e.g., Search “Katz”</a:t>
            </a:r>
          </a:p>
          <a:p>
            <a:pPr>
              <a:lnSpc>
                <a:spcPct val="90000"/>
              </a:lnSpc>
            </a:pPr>
            <a:r>
              <a:rPr lang="en-US" sz="2400" dirty="0" smtClean="0"/>
              <a:t>Parallel Threads</a:t>
            </a:r>
          </a:p>
          <a:p>
            <a:pPr lvl="1">
              <a:lnSpc>
                <a:spcPct val="90000"/>
              </a:lnSpc>
              <a:buNone/>
            </a:pPr>
            <a:r>
              <a:rPr lang="en-US" sz="1800" dirty="0" smtClean="0"/>
              <a:t>Assigned to core</a:t>
            </a:r>
          </a:p>
          <a:p>
            <a:pPr lvl="1">
              <a:lnSpc>
                <a:spcPct val="90000"/>
              </a:lnSpc>
              <a:buNone/>
            </a:pPr>
            <a:r>
              <a:rPr lang="en-US" sz="1800" dirty="0" smtClean="0"/>
              <a:t>e.g., Lookup, Ads</a:t>
            </a:r>
          </a:p>
          <a:p>
            <a:pPr>
              <a:lnSpc>
                <a:spcPct val="90000"/>
              </a:lnSpc>
            </a:pPr>
            <a:r>
              <a:rPr lang="en-US" sz="2400" dirty="0" smtClean="0"/>
              <a:t>Parallel Instructions</a:t>
            </a:r>
          </a:p>
          <a:p>
            <a:pPr lvl="1">
              <a:lnSpc>
                <a:spcPct val="90000"/>
              </a:lnSpc>
              <a:buNone/>
            </a:pPr>
            <a:r>
              <a:rPr lang="en-US" sz="1800" dirty="0" smtClean="0"/>
              <a:t>&gt;1 instruction @ one time</a:t>
            </a:r>
          </a:p>
          <a:p>
            <a:pPr lvl="1">
              <a:lnSpc>
                <a:spcPct val="90000"/>
              </a:lnSpc>
              <a:buNone/>
            </a:pPr>
            <a:r>
              <a:rPr lang="en-US" sz="1800" dirty="0" smtClean="0"/>
              <a:t>e.g., 5 pipelined instructions</a:t>
            </a:r>
          </a:p>
          <a:p>
            <a:pPr>
              <a:lnSpc>
                <a:spcPct val="90000"/>
              </a:lnSpc>
            </a:pPr>
            <a:r>
              <a:rPr lang="en-US" sz="2400" dirty="0" smtClean="0"/>
              <a:t>Parallel Data</a:t>
            </a:r>
          </a:p>
          <a:p>
            <a:pPr lvl="1">
              <a:lnSpc>
                <a:spcPct val="90000"/>
              </a:lnSpc>
              <a:buNone/>
            </a:pPr>
            <a:r>
              <a:rPr lang="en-US" sz="1800" dirty="0" smtClean="0"/>
              <a:t>&gt;1 data item @ one time</a:t>
            </a:r>
          </a:p>
          <a:p>
            <a:pPr lvl="1">
              <a:lnSpc>
                <a:spcPct val="90000"/>
              </a:lnSpc>
              <a:buNone/>
            </a:pPr>
            <a:r>
              <a:rPr lang="en-US" sz="1800" dirty="0" smtClean="0"/>
              <a:t>e.g., Add of 4 pairs of words</a:t>
            </a:r>
          </a:p>
          <a:p>
            <a:pPr>
              <a:lnSpc>
                <a:spcPct val="90000"/>
              </a:lnSpc>
            </a:pPr>
            <a:r>
              <a:rPr lang="en-US" sz="2400" dirty="0" smtClean="0"/>
              <a:t>Hardware descriptions</a:t>
            </a:r>
          </a:p>
          <a:p>
            <a:pPr lvl="1">
              <a:lnSpc>
                <a:spcPct val="90000"/>
              </a:lnSpc>
              <a:buNone/>
            </a:pPr>
            <a:r>
              <a:rPr lang="en-US" sz="1800" dirty="0" smtClean="0"/>
              <a:t>All gates functioning in parallel at same time</a:t>
            </a:r>
          </a:p>
        </p:txBody>
      </p:sp>
      <p:sp>
        <p:nvSpPr>
          <p:cNvPr id="45" name="Slide Number Placeholder 44"/>
          <p:cNvSpPr>
            <a:spLocks noGrp="1"/>
          </p:cNvSpPr>
          <p:nvPr>
            <p:ph type="sldNum" sz="quarter" idx="12"/>
          </p:nvPr>
        </p:nvSpPr>
        <p:spPr/>
        <p:txBody>
          <a:bodyPr/>
          <a:lstStyle/>
          <a:p>
            <a:fld id="{3CC63E4C-4642-794D-A2FD-70F6B81535F5}" type="slidenum">
              <a:rPr lang="en-US" smtClean="0"/>
              <a:pPr/>
              <a:t>19</a:t>
            </a:fld>
            <a:endParaRPr lang="en-US"/>
          </a:p>
        </p:txBody>
      </p:sp>
      <p:sp>
        <p:nvSpPr>
          <p:cNvPr id="97" name="TextBox 96"/>
          <p:cNvSpPr txBox="1"/>
          <p:nvPr/>
        </p:nvSpPr>
        <p:spPr>
          <a:xfrm>
            <a:off x="8170380" y="1665664"/>
            <a:ext cx="787395" cy="544765"/>
          </a:xfrm>
          <a:prstGeom prst="rect">
            <a:avLst/>
          </a:prstGeom>
          <a:noFill/>
        </p:spPr>
        <p:txBody>
          <a:bodyPr wrap="none" rtlCol="0">
            <a:spAutoFit/>
          </a:bodyPr>
          <a:lstStyle/>
          <a:p>
            <a:pPr algn="r">
              <a:lnSpc>
                <a:spcPct val="80000"/>
              </a:lnSpc>
            </a:pPr>
            <a:r>
              <a:rPr lang="en-US" dirty="0" smtClean="0"/>
              <a:t>Smart</a:t>
            </a:r>
            <a:br>
              <a:rPr lang="en-US" dirty="0" smtClean="0"/>
            </a:br>
            <a:r>
              <a:rPr lang="en-US" dirty="0" smtClean="0"/>
              <a:t>Phone</a:t>
            </a:r>
            <a:endParaRPr lang="en-US" dirty="0"/>
          </a:p>
        </p:txBody>
      </p:sp>
      <p:sp>
        <p:nvSpPr>
          <p:cNvPr id="118" name="TextBox 117"/>
          <p:cNvSpPr txBox="1"/>
          <p:nvPr/>
        </p:nvSpPr>
        <p:spPr>
          <a:xfrm>
            <a:off x="3916516" y="1665944"/>
            <a:ext cx="1305493" cy="766364"/>
          </a:xfrm>
          <a:prstGeom prst="rect">
            <a:avLst/>
          </a:prstGeom>
          <a:noFill/>
        </p:spPr>
        <p:txBody>
          <a:bodyPr wrap="square" rtlCol="0">
            <a:spAutoFit/>
          </a:bodyPr>
          <a:lstStyle/>
          <a:p>
            <a:pPr algn="r">
              <a:lnSpc>
                <a:spcPct val="80000"/>
              </a:lnSpc>
            </a:pPr>
            <a:r>
              <a:rPr lang="en-US" dirty="0" smtClean="0"/>
              <a:t>Warehouse-Scale Computer</a:t>
            </a:r>
            <a:endParaRPr lang="en-US" dirty="0"/>
          </a:p>
        </p:txBody>
      </p:sp>
      <p:cxnSp>
        <p:nvCxnSpPr>
          <p:cNvPr id="168" name="Straight Connector 167"/>
          <p:cNvCxnSpPr/>
          <p:nvPr/>
        </p:nvCxnSpPr>
        <p:spPr>
          <a:xfrm rot="5400000">
            <a:off x="736714" y="3834054"/>
            <a:ext cx="5250171" cy="1588"/>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169" name="TextBox 168"/>
          <p:cNvSpPr txBox="1"/>
          <p:nvPr/>
        </p:nvSpPr>
        <p:spPr>
          <a:xfrm>
            <a:off x="1869906" y="1062885"/>
            <a:ext cx="3176233" cy="461665"/>
          </a:xfrm>
          <a:prstGeom prst="rect">
            <a:avLst/>
          </a:prstGeom>
          <a:noFill/>
        </p:spPr>
        <p:txBody>
          <a:bodyPr wrap="none" rtlCol="0">
            <a:spAutoFit/>
          </a:bodyPr>
          <a:lstStyle/>
          <a:p>
            <a:r>
              <a:rPr lang="en-US" sz="2400" i="1" dirty="0" smtClean="0"/>
              <a:t>Software        Hardware</a:t>
            </a:r>
            <a:endParaRPr lang="en-US" sz="2400" i="1" dirty="0"/>
          </a:p>
        </p:txBody>
      </p:sp>
      <p:sp>
        <p:nvSpPr>
          <p:cNvPr id="171" name="TextBox 170"/>
          <p:cNvSpPr txBox="1"/>
          <p:nvPr/>
        </p:nvSpPr>
        <p:spPr>
          <a:xfrm>
            <a:off x="2557638" y="2275670"/>
            <a:ext cx="1623987" cy="1205458"/>
          </a:xfrm>
          <a:prstGeom prst="rect">
            <a:avLst/>
          </a:prstGeom>
          <a:solidFill>
            <a:schemeClr val="bg1"/>
          </a:solidFill>
        </p:spPr>
        <p:txBody>
          <a:bodyPr wrap="none" rtlCol="0">
            <a:spAutoFit/>
          </a:bodyPr>
          <a:lstStyle/>
          <a:p>
            <a:pPr algn="ctr">
              <a:lnSpc>
                <a:spcPct val="90000"/>
              </a:lnSpc>
            </a:pPr>
            <a:r>
              <a:rPr lang="en-US" sz="2000" i="1" dirty="0" smtClean="0"/>
              <a:t>Harness</a:t>
            </a:r>
            <a:br>
              <a:rPr lang="en-US" sz="2000" i="1" dirty="0" smtClean="0"/>
            </a:br>
            <a:r>
              <a:rPr lang="en-US" sz="2000" i="1" dirty="0" smtClean="0"/>
              <a:t>Parallelism &amp;</a:t>
            </a:r>
          </a:p>
          <a:p>
            <a:pPr algn="ctr">
              <a:lnSpc>
                <a:spcPct val="90000"/>
              </a:lnSpc>
            </a:pPr>
            <a:r>
              <a:rPr lang="en-US" sz="2000" i="1" dirty="0" smtClean="0"/>
              <a:t>Achieve High</a:t>
            </a:r>
            <a:br>
              <a:rPr lang="en-US" sz="2000" i="1" dirty="0" smtClean="0"/>
            </a:br>
            <a:r>
              <a:rPr lang="en-US" sz="2000" i="1" dirty="0" smtClean="0"/>
              <a:t>Performance</a:t>
            </a:r>
            <a:endParaRPr lang="en-US" sz="2000" i="1" dirty="0"/>
          </a:p>
        </p:txBody>
      </p:sp>
      <p:grpSp>
        <p:nvGrpSpPr>
          <p:cNvPr id="51" name="Group 50"/>
          <p:cNvGrpSpPr/>
          <p:nvPr/>
        </p:nvGrpSpPr>
        <p:grpSpPr>
          <a:xfrm>
            <a:off x="5831288" y="5537203"/>
            <a:ext cx="3364508" cy="1289820"/>
            <a:chOff x="5831288" y="5537200"/>
            <a:chExt cx="3364508" cy="1289820"/>
          </a:xfrm>
        </p:grpSpPr>
        <p:sp>
          <p:nvSpPr>
            <p:cNvPr id="166" name="TextBox 165"/>
            <p:cNvSpPr txBox="1"/>
            <p:nvPr/>
          </p:nvSpPr>
          <p:spPr>
            <a:xfrm>
              <a:off x="7942290" y="5985755"/>
              <a:ext cx="1253506" cy="369332"/>
            </a:xfrm>
            <a:prstGeom prst="rect">
              <a:avLst/>
            </a:prstGeom>
            <a:noFill/>
          </p:spPr>
          <p:txBody>
            <a:bodyPr wrap="none" rtlCol="0">
              <a:spAutoFit/>
            </a:bodyPr>
            <a:lstStyle/>
            <a:p>
              <a:r>
                <a:rPr lang="en-US" dirty="0" smtClean="0"/>
                <a:t>Logic Gates</a:t>
              </a:r>
              <a:endParaRPr lang="en-US" dirty="0"/>
            </a:p>
          </p:txBody>
        </p:sp>
        <p:cxnSp>
          <p:nvCxnSpPr>
            <p:cNvPr id="172" name="Straight Connector 171"/>
            <p:cNvCxnSpPr>
              <a:stCxn id="104" idx="2"/>
              <a:endCxn id="177" idx="3"/>
            </p:cNvCxnSpPr>
            <p:nvPr/>
          </p:nvCxnSpPr>
          <p:spPr>
            <a:xfrm flipH="1">
              <a:off x="7920438" y="5537200"/>
              <a:ext cx="54947"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4" idx="1"/>
              <a:endCxn id="177" idx="0"/>
            </p:cNvCxnSpPr>
            <p:nvPr/>
          </p:nvCxnSpPr>
          <p:spPr>
            <a:xfrm flipH="1">
              <a:off x="6543773" y="5537200"/>
              <a:ext cx="955786"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 name="Group 177"/>
            <p:cNvGrpSpPr/>
            <p:nvPr/>
          </p:nvGrpSpPr>
          <p:grpSpPr>
            <a:xfrm>
              <a:off x="5831288" y="6109003"/>
              <a:ext cx="2089150" cy="718017"/>
              <a:chOff x="5831288" y="6139983"/>
              <a:chExt cx="2089150" cy="718017"/>
            </a:xfrm>
          </p:grpSpPr>
          <p:graphicFrame>
            <p:nvGraphicFramePr>
              <p:cNvPr id="93186" name="Object 2"/>
              <p:cNvGraphicFramePr>
                <a:graphicFrameLocks noChangeAspect="1"/>
              </p:cNvGraphicFramePr>
              <p:nvPr/>
            </p:nvGraphicFramePr>
            <p:xfrm>
              <a:off x="6560469" y="6139983"/>
              <a:ext cx="1044389" cy="718017"/>
            </p:xfrm>
            <a:graphic>
              <a:graphicData uri="http://schemas.openxmlformats.org/presentationml/2006/ole">
                <mc:AlternateContent xmlns:mc="http://schemas.openxmlformats.org/markup-compatibility/2006">
                  <mc:Choice xmlns:v="urn:schemas-microsoft-com:vml" Requires="v">
                    <p:oleObj spid="_x0000_s107528" name="Image" r:id="rId5" imgW="3492063" imgH="2400000" progId="">
                      <p:embed/>
                    </p:oleObj>
                  </mc:Choice>
                  <mc:Fallback>
                    <p:oleObj name="Image" r:id="rId5" imgW="3492063" imgH="2400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469" y="6139983"/>
                            <a:ext cx="1044389" cy="718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77" name="Freeform 176"/>
              <p:cNvSpPr/>
              <p:nvPr/>
            </p:nvSpPr>
            <p:spPr>
              <a:xfrm>
                <a:off x="5831288" y="6149353"/>
                <a:ext cx="2089150" cy="708647"/>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a:t>
                </a:r>
                <a:endParaRPr lang="en-US" dirty="0">
                  <a:solidFill>
                    <a:srgbClr val="000000"/>
                  </a:solidFill>
                </a:endParaRPr>
              </a:p>
            </p:txBody>
          </p:sp>
        </p:grpSp>
      </p:grpSp>
      <p:pic>
        <p:nvPicPr>
          <p:cNvPr id="117" name="Picture 116" descr="cern-racks.jpg"/>
          <p:cNvPicPr>
            <a:picLocks noChangeAspect="1"/>
          </p:cNvPicPr>
          <p:nvPr/>
        </p:nvPicPr>
        <p:blipFill>
          <a:blip r:embed="rId7"/>
          <a:stretch>
            <a:fillRect/>
          </a:stretch>
        </p:blipFill>
        <p:spPr>
          <a:xfrm>
            <a:off x="5173687" y="1334879"/>
            <a:ext cx="2859651" cy="1667628"/>
          </a:xfrm>
          <a:prstGeom prst="rect">
            <a:avLst/>
          </a:prstGeom>
        </p:spPr>
      </p:pic>
      <p:grpSp>
        <p:nvGrpSpPr>
          <p:cNvPr id="56" name="Group 55"/>
          <p:cNvGrpSpPr/>
          <p:nvPr/>
        </p:nvGrpSpPr>
        <p:grpSpPr>
          <a:xfrm>
            <a:off x="3442017" y="2980291"/>
            <a:ext cx="5143176" cy="1625601"/>
            <a:chOff x="3442017" y="2980266"/>
            <a:chExt cx="5143176" cy="1625601"/>
          </a:xfrm>
        </p:grpSpPr>
        <p:grpSp>
          <p:nvGrpSpPr>
            <p:cNvPr id="54" name="Group 53"/>
            <p:cNvGrpSpPr/>
            <p:nvPr/>
          </p:nvGrpSpPr>
          <p:grpSpPr>
            <a:xfrm>
              <a:off x="3442017" y="2980266"/>
              <a:ext cx="5143176" cy="1625601"/>
              <a:chOff x="3442017" y="2980266"/>
              <a:chExt cx="5143176" cy="1625601"/>
            </a:xfrm>
          </p:grpSpPr>
          <p:pic>
            <p:nvPicPr>
              <p:cNvPr id="48" name="Picture 5"/>
              <p:cNvPicPr>
                <a:picLocks noChangeAspect="1"/>
              </p:cNvPicPr>
              <p:nvPr/>
            </p:nvPicPr>
            <p:blipFill>
              <a:blip r:embed="rId8"/>
              <a:srcRect/>
              <a:stretch>
                <a:fillRect/>
              </a:stretch>
            </p:blipFill>
            <p:spPr bwMode="auto">
              <a:xfrm>
                <a:off x="3442017" y="3451864"/>
                <a:ext cx="1792390" cy="856882"/>
              </a:xfrm>
              <a:prstGeom prst="rect">
                <a:avLst/>
              </a:prstGeom>
              <a:noFill/>
              <a:ln w="9525">
                <a:noFill/>
                <a:miter lim="800000"/>
                <a:headEnd/>
                <a:tailEnd/>
              </a:ln>
            </p:spPr>
          </p:pic>
          <p:cxnSp>
            <p:nvCxnSpPr>
              <p:cNvPr id="135" name="Straight Connector 134"/>
              <p:cNvCxnSpPr>
                <a:endCxn id="98" idx="1"/>
              </p:cNvCxnSpPr>
              <p:nvPr/>
            </p:nvCxnSpPr>
            <p:spPr>
              <a:xfrm rot="10800000" flipV="1">
                <a:off x="5432954" y="2980266"/>
                <a:ext cx="1729843" cy="38947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98" idx="0"/>
              </p:cNvCxnSpPr>
              <p:nvPr/>
            </p:nvCxnSpPr>
            <p:spPr>
              <a:xfrm>
                <a:off x="7501460" y="2980267"/>
                <a:ext cx="1083733" cy="3894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3" name="Group 144"/>
              <p:cNvGrpSpPr/>
              <p:nvPr/>
            </p:nvGrpSpPr>
            <p:grpSpPr>
              <a:xfrm>
                <a:off x="3894659" y="3369744"/>
                <a:ext cx="4690534" cy="1236123"/>
                <a:chOff x="3539066" y="3369744"/>
                <a:chExt cx="4690534" cy="1236123"/>
              </a:xfrm>
            </p:grpSpPr>
            <p:sp>
              <p:nvSpPr>
                <p:cNvPr id="98" name="Freeform 97"/>
                <p:cNvSpPr/>
                <p:nvPr/>
              </p:nvSpPr>
              <p:spPr>
                <a:xfrm>
                  <a:off x="3539066" y="3369744"/>
                  <a:ext cx="4690534" cy="123612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Freeform 131"/>
                <p:cNvSpPr/>
                <p:nvPr/>
              </p:nvSpPr>
              <p:spPr>
                <a:xfrm>
                  <a:off x="4758265"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3" name="Freeform 132"/>
                <p:cNvSpPr/>
                <p:nvPr/>
              </p:nvSpPr>
              <p:spPr>
                <a:xfrm>
                  <a:off x="6790242"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8" name="Rectangle 137"/>
                <p:cNvSpPr/>
                <p:nvPr/>
              </p:nvSpPr>
              <p:spPr>
                <a:xfrm>
                  <a:off x="6242320" y="3413668"/>
                  <a:ext cx="344039" cy="369332"/>
                </a:xfrm>
                <a:prstGeom prst="rect">
                  <a:avLst/>
                </a:prstGeom>
              </p:spPr>
              <p:txBody>
                <a:bodyPr wrap="none">
                  <a:spAutoFit/>
                </a:bodyPr>
                <a:lstStyle/>
                <a:p>
                  <a:r>
                    <a:rPr lang="en-US" dirty="0" smtClean="0"/>
                    <a:t>…</a:t>
                  </a:r>
                  <a:endParaRPr lang="en-US" dirty="0"/>
                </a:p>
              </p:txBody>
            </p:sp>
            <p:sp>
              <p:nvSpPr>
                <p:cNvPr id="140" name="Freeform 139"/>
                <p:cNvSpPr/>
                <p:nvPr/>
              </p:nvSpPr>
              <p:spPr>
                <a:xfrm>
                  <a:off x="4284134" y="3810000"/>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     Memory               (Cache)</a:t>
                  </a:r>
                  <a:endParaRPr lang="en-US" dirty="0">
                    <a:solidFill>
                      <a:srgbClr val="000000"/>
                    </a:solidFill>
                  </a:endParaRPr>
                </a:p>
              </p:txBody>
            </p:sp>
            <p:sp>
              <p:nvSpPr>
                <p:cNvPr id="144" name="Freeform 143"/>
                <p:cNvSpPr/>
                <p:nvPr/>
              </p:nvSpPr>
              <p:spPr>
                <a:xfrm>
                  <a:off x="3826935" y="4199466"/>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Input/Output</a:t>
                  </a:r>
                  <a:endParaRPr lang="en-US" dirty="0">
                    <a:solidFill>
                      <a:srgbClr val="000000"/>
                    </a:solidFill>
                  </a:endParaRPr>
                </a:p>
              </p:txBody>
            </p:sp>
          </p:grpSp>
        </p:grpSp>
        <p:sp>
          <p:nvSpPr>
            <p:cNvPr id="55" name="TextBox 54"/>
            <p:cNvSpPr txBox="1"/>
            <p:nvPr/>
          </p:nvSpPr>
          <p:spPr>
            <a:xfrm>
              <a:off x="6757627" y="3049938"/>
              <a:ext cx="1129073" cy="323165"/>
            </a:xfrm>
            <a:prstGeom prst="rect">
              <a:avLst/>
            </a:prstGeom>
            <a:noFill/>
          </p:spPr>
          <p:txBody>
            <a:bodyPr wrap="none" rtlCol="0">
              <a:spAutoFit/>
            </a:bodyPr>
            <a:lstStyle/>
            <a:p>
              <a:pPr algn="r">
                <a:lnSpc>
                  <a:spcPct val="80000"/>
                </a:lnSpc>
              </a:pPr>
              <a:r>
                <a:rPr lang="en-US" dirty="0" smtClean="0"/>
                <a:t>Computer</a:t>
              </a:r>
            </a:p>
          </p:txBody>
        </p:sp>
      </p:grpSp>
      <p:grpSp>
        <p:nvGrpSpPr>
          <p:cNvPr id="91" name="Group 90"/>
          <p:cNvGrpSpPr/>
          <p:nvPr/>
        </p:nvGrpSpPr>
        <p:grpSpPr>
          <a:xfrm>
            <a:off x="3365862" y="3454413"/>
            <a:ext cx="5625738" cy="2622539"/>
            <a:chOff x="3365862" y="3454411"/>
            <a:chExt cx="5625738" cy="2622539"/>
          </a:xfrm>
        </p:grpSpPr>
        <p:sp>
          <p:nvSpPr>
            <p:cNvPr id="151" name="Freeform 150"/>
            <p:cNvSpPr/>
            <p:nvPr/>
          </p:nvSpPr>
          <p:spPr>
            <a:xfrm>
              <a:off x="3971023" y="5625230"/>
              <a:ext cx="3626511" cy="341684"/>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Main Memory</a:t>
              </a:r>
              <a:endParaRPr lang="en-US" dirty="0">
                <a:solidFill>
                  <a:srgbClr val="000000"/>
                </a:solidFill>
              </a:endParaRPr>
            </a:p>
          </p:txBody>
        </p:sp>
        <p:grpSp>
          <p:nvGrpSpPr>
            <p:cNvPr id="90" name="Group 89"/>
            <p:cNvGrpSpPr/>
            <p:nvPr/>
          </p:nvGrpSpPr>
          <p:grpSpPr>
            <a:xfrm>
              <a:off x="3365862" y="3454411"/>
              <a:ext cx="5625738" cy="2622539"/>
              <a:chOff x="3365862" y="3454411"/>
              <a:chExt cx="5625738" cy="2622539"/>
            </a:xfrm>
          </p:grpSpPr>
          <p:grpSp>
            <p:nvGrpSpPr>
              <p:cNvPr id="49" name="Group 48"/>
              <p:cNvGrpSpPr/>
              <p:nvPr/>
            </p:nvGrpSpPr>
            <p:grpSpPr>
              <a:xfrm>
                <a:off x="3365862" y="3454411"/>
                <a:ext cx="5625738" cy="2622539"/>
                <a:chOff x="3365862" y="3454411"/>
                <a:chExt cx="5454288" cy="2850775"/>
              </a:xfrm>
            </p:grpSpPr>
            <p:sp>
              <p:nvSpPr>
                <p:cNvPr id="147" name="Freeform 146"/>
                <p:cNvSpPr/>
                <p:nvPr/>
              </p:nvSpPr>
              <p:spPr>
                <a:xfrm>
                  <a:off x="3365862" y="4775213"/>
                  <a:ext cx="5454288" cy="152997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a:stCxn id="133" idx="1"/>
                  <a:endCxn id="147" idx="1"/>
                </p:cNvCxnSpPr>
                <p:nvPr/>
              </p:nvCxnSpPr>
              <p:spPr>
                <a:xfrm flipH="1">
                  <a:off x="5154635" y="3454411"/>
                  <a:ext cx="2252893"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133" idx="0"/>
                  <a:endCxn id="147" idx="0"/>
                </p:cNvCxnSpPr>
                <p:nvPr/>
              </p:nvCxnSpPr>
              <p:spPr>
                <a:xfrm>
                  <a:off x="8179845" y="3454411"/>
                  <a:ext cx="640305"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62" name="TextBox 161"/>
              <p:cNvSpPr txBox="1"/>
              <p:nvPr/>
            </p:nvSpPr>
            <p:spPr>
              <a:xfrm>
                <a:off x="7515253" y="4306692"/>
                <a:ext cx="641304" cy="369332"/>
              </a:xfrm>
              <a:prstGeom prst="rect">
                <a:avLst/>
              </a:prstGeom>
              <a:noFill/>
            </p:spPr>
            <p:txBody>
              <a:bodyPr wrap="square" rtlCol="0">
                <a:spAutoFit/>
              </a:bodyPr>
              <a:lstStyle/>
              <a:p>
                <a:r>
                  <a:rPr lang="en-US" dirty="0" smtClean="0"/>
                  <a:t>Core</a:t>
                </a:r>
                <a:endParaRPr lang="en-US" dirty="0"/>
              </a:p>
            </p:txBody>
          </p:sp>
          <p:sp>
            <p:nvSpPr>
              <p:cNvPr id="163" name="Freeform 162"/>
              <p:cNvSpPr/>
              <p:nvPr/>
            </p:nvSpPr>
            <p:spPr>
              <a:xfrm>
                <a:off x="4108450" y="4718050"/>
                <a:ext cx="2705100" cy="850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Instruction </a:t>
                </a:r>
                <a:r>
                  <a:rPr lang="en-US" dirty="0" err="1" smtClean="0">
                    <a:solidFill>
                      <a:srgbClr val="000000"/>
                    </a:solidFill>
                  </a:rPr>
                  <a:t>Unit(s</a:t>
                </a:r>
                <a:r>
                  <a:rPr lang="en-US" dirty="0" smtClean="0">
                    <a:solidFill>
                      <a:srgbClr val="000000"/>
                    </a:solidFill>
                  </a:rPr>
                  <a:t>)</a:t>
                </a:r>
              </a:p>
              <a:p>
                <a:pPr algn="ctr">
                  <a:lnSpc>
                    <a:spcPct val="90000"/>
                  </a:lnSpc>
                </a:pPr>
                <a:endParaRPr lang="en-US" dirty="0" smtClean="0">
                  <a:solidFill>
                    <a:srgbClr val="000000"/>
                  </a:solidFill>
                </a:endParaRPr>
              </a:p>
              <a:p>
                <a:pPr algn="ctr">
                  <a:lnSpc>
                    <a:spcPct val="90000"/>
                  </a:lnSpc>
                </a:pPr>
                <a:endParaRPr lang="en-US" dirty="0">
                  <a:solidFill>
                    <a:srgbClr val="000000"/>
                  </a:solidFill>
                </a:endParaRPr>
              </a:p>
            </p:txBody>
          </p:sp>
          <p:sp>
            <p:nvSpPr>
              <p:cNvPr id="165" name="Freeform 164"/>
              <p:cNvSpPr/>
              <p:nvPr/>
            </p:nvSpPr>
            <p:spPr>
              <a:xfrm>
                <a:off x="6438900" y="4686300"/>
                <a:ext cx="2362199" cy="48895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Functional</a:t>
                </a:r>
              </a:p>
              <a:p>
                <a:pPr algn="ctr">
                  <a:lnSpc>
                    <a:spcPct val="90000"/>
                  </a:lnSpc>
                </a:pPr>
                <a:r>
                  <a:rPr lang="en-US" dirty="0" err="1" smtClean="0">
                    <a:solidFill>
                      <a:srgbClr val="000000"/>
                    </a:solidFill>
                  </a:rPr>
                  <a:t>Unit(s</a:t>
                </a:r>
                <a:r>
                  <a:rPr lang="en-US" dirty="0" smtClean="0">
                    <a:solidFill>
                      <a:srgbClr val="000000"/>
                    </a:solidFill>
                  </a:rPr>
                  <a:t>)</a:t>
                </a:r>
                <a:endParaRPr lang="en-US" dirty="0">
                  <a:solidFill>
                    <a:srgbClr val="000000"/>
                  </a:solidFill>
                </a:endParaRPr>
              </a:p>
            </p:txBody>
          </p:sp>
        </p:grpSp>
        <p:pic>
          <p:nvPicPr>
            <p:cNvPr id="57" name="Picture 56" descr="600px-Pipeline_5.png"/>
            <p:cNvPicPr>
              <a:picLocks noChangeAspect="1"/>
            </p:cNvPicPr>
            <p:nvPr/>
          </p:nvPicPr>
          <p:blipFill>
            <a:blip r:embed="rId9"/>
            <a:stretch>
              <a:fillRect/>
            </a:stretch>
          </p:blipFill>
          <p:spPr>
            <a:xfrm>
              <a:off x="4875262" y="4921249"/>
              <a:ext cx="908064" cy="654673"/>
            </a:xfrm>
            <a:prstGeom prst="rect">
              <a:avLst/>
            </a:prstGeom>
          </p:spPr>
        </p:pic>
        <p:grpSp>
          <p:nvGrpSpPr>
            <p:cNvPr id="89" name="Group 88"/>
            <p:cNvGrpSpPr/>
            <p:nvPr/>
          </p:nvGrpSpPr>
          <p:grpSpPr>
            <a:xfrm>
              <a:off x="6108909" y="5194300"/>
              <a:ext cx="2127517" cy="361950"/>
              <a:chOff x="6108909" y="5194300"/>
              <a:chExt cx="2127517" cy="361950"/>
            </a:xfrm>
          </p:grpSpPr>
          <p:grpSp>
            <p:nvGrpSpPr>
              <p:cNvPr id="69" name="Group 68"/>
              <p:cNvGrpSpPr/>
              <p:nvPr/>
            </p:nvGrpSpPr>
            <p:grpSpPr>
              <a:xfrm>
                <a:off x="7499559" y="5194300"/>
                <a:ext cx="736867" cy="342900"/>
                <a:chOff x="7499559" y="5194300"/>
                <a:chExt cx="736867" cy="342900"/>
              </a:xfrm>
            </p:grpSpPr>
            <p:sp>
              <p:nvSpPr>
                <p:cNvPr id="114" name="TextBox 113"/>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3</a:t>
                  </a:r>
                  <a:r>
                    <a:rPr lang="en-US" sz="1400" dirty="0" smtClean="0"/>
                    <a:t>+B</a:t>
                  </a:r>
                  <a:r>
                    <a:rPr lang="en-US" sz="1400" baseline="-25000" dirty="0" smtClean="0"/>
                    <a:t>3</a:t>
                  </a:r>
                  <a:endParaRPr lang="en-US" sz="1400" dirty="0"/>
                </a:p>
              </p:txBody>
            </p:sp>
            <p:sp>
              <p:nvSpPr>
                <p:cNvPr id="104" name="Freeform 103"/>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80" name="Group 79"/>
              <p:cNvGrpSpPr/>
              <p:nvPr/>
            </p:nvGrpSpPr>
            <p:grpSpPr>
              <a:xfrm>
                <a:off x="7036009" y="5200650"/>
                <a:ext cx="736867" cy="342900"/>
                <a:chOff x="7499559" y="5194300"/>
                <a:chExt cx="736867" cy="342900"/>
              </a:xfrm>
            </p:grpSpPr>
            <p:sp>
              <p:nvSpPr>
                <p:cNvPr id="81" name="TextBox 80"/>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2</a:t>
                  </a:r>
                  <a:r>
                    <a:rPr lang="en-US" sz="1400" dirty="0" smtClean="0"/>
                    <a:t>+B</a:t>
                  </a:r>
                  <a:r>
                    <a:rPr lang="en-US" sz="1400" baseline="-25000" dirty="0" smtClean="0"/>
                    <a:t>2</a:t>
                  </a:r>
                  <a:endParaRPr lang="en-US" sz="1400" dirty="0"/>
                </a:p>
              </p:txBody>
            </p:sp>
            <p:sp>
              <p:nvSpPr>
                <p:cNvPr id="82" name="Freeform 81"/>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83" name="Group 82"/>
              <p:cNvGrpSpPr/>
              <p:nvPr/>
            </p:nvGrpSpPr>
            <p:grpSpPr>
              <a:xfrm>
                <a:off x="6572459" y="5207000"/>
                <a:ext cx="736867" cy="342900"/>
                <a:chOff x="7499559" y="5194300"/>
                <a:chExt cx="736867" cy="342900"/>
              </a:xfrm>
            </p:grpSpPr>
            <p:sp>
              <p:nvSpPr>
                <p:cNvPr id="84" name="TextBox 83"/>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1</a:t>
                  </a:r>
                  <a:r>
                    <a:rPr lang="en-US" sz="1400" dirty="0" smtClean="0"/>
                    <a:t>+B</a:t>
                  </a:r>
                  <a:r>
                    <a:rPr lang="en-US" sz="1400" baseline="-25000" dirty="0" smtClean="0"/>
                    <a:t>1</a:t>
                  </a:r>
                  <a:endParaRPr lang="en-US" sz="1400" dirty="0"/>
                </a:p>
              </p:txBody>
            </p:sp>
            <p:sp>
              <p:nvSpPr>
                <p:cNvPr id="85" name="Freeform 84"/>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86" name="Group 85"/>
              <p:cNvGrpSpPr/>
              <p:nvPr/>
            </p:nvGrpSpPr>
            <p:grpSpPr>
              <a:xfrm>
                <a:off x="6108909" y="5213350"/>
                <a:ext cx="736867" cy="342900"/>
                <a:chOff x="7499559" y="5194300"/>
                <a:chExt cx="736867" cy="342900"/>
              </a:xfrm>
            </p:grpSpPr>
            <p:sp>
              <p:nvSpPr>
                <p:cNvPr id="87" name="TextBox 86"/>
                <p:cNvSpPr txBox="1"/>
                <p:nvPr/>
              </p:nvSpPr>
              <p:spPr>
                <a:xfrm>
                  <a:off x="7532797" y="5196495"/>
                  <a:ext cx="703629" cy="307777"/>
                </a:xfrm>
                <a:prstGeom prst="rect">
                  <a:avLst/>
                </a:prstGeom>
                <a:noFill/>
              </p:spPr>
              <p:txBody>
                <a:bodyPr wrap="square" rtlCol="0">
                  <a:spAutoFit/>
                </a:bodyPr>
                <a:lstStyle/>
                <a:p>
                  <a:r>
                    <a:rPr lang="en-US" sz="1400" dirty="0" smtClean="0"/>
                    <a:t>A</a:t>
                  </a:r>
                  <a:r>
                    <a:rPr lang="en-US" sz="1400" baseline="-25000" dirty="0" smtClean="0"/>
                    <a:t>0</a:t>
                  </a:r>
                  <a:r>
                    <a:rPr lang="en-US" sz="1400" dirty="0" smtClean="0"/>
                    <a:t>+B</a:t>
                  </a:r>
                  <a:r>
                    <a:rPr lang="en-US" sz="1400" baseline="-25000" dirty="0" smtClean="0"/>
                    <a:t>0</a:t>
                  </a:r>
                  <a:endParaRPr lang="en-US" sz="1400" dirty="0"/>
                </a:p>
              </p:txBody>
            </p:sp>
            <p:sp>
              <p:nvSpPr>
                <p:cNvPr id="88" name="Freeform 87"/>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grpSp>
      <p:grpSp>
        <p:nvGrpSpPr>
          <p:cNvPr id="61" name="Group 60"/>
          <p:cNvGrpSpPr/>
          <p:nvPr/>
        </p:nvGrpSpPr>
        <p:grpSpPr>
          <a:xfrm>
            <a:off x="4876800" y="2929465"/>
            <a:ext cx="1741094" cy="1659467"/>
            <a:chOff x="4284133" y="1250175"/>
            <a:chExt cx="3826933" cy="1780891"/>
          </a:xfrm>
        </p:grpSpPr>
        <p:sp>
          <p:nvSpPr>
            <p:cNvPr id="62" name="Rectangle 61"/>
            <p:cNvSpPr/>
            <p:nvPr/>
          </p:nvSpPr>
          <p:spPr>
            <a:xfrm>
              <a:off x="4284133" y="1595451"/>
              <a:ext cx="3826933" cy="143561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581890" y="1250175"/>
              <a:ext cx="3202168" cy="396356"/>
            </a:xfrm>
            <a:prstGeom prst="rect">
              <a:avLst/>
            </a:prstGeom>
            <a:noFill/>
          </p:spPr>
          <p:txBody>
            <a:bodyPr wrap="square" rtlCol="0">
              <a:spAutoFit/>
            </a:bodyPr>
            <a:lstStyle/>
            <a:p>
              <a:endParaRPr lang="en-US" dirty="0">
                <a:solidFill>
                  <a:srgbClr val="FF0000"/>
                </a:solidFill>
              </a:endParaRPr>
            </a:p>
          </p:txBody>
        </p:sp>
      </p:grpSp>
      <p:grpSp>
        <p:nvGrpSpPr>
          <p:cNvPr id="75" name="Group 74"/>
          <p:cNvGrpSpPr/>
          <p:nvPr/>
        </p:nvGrpSpPr>
        <p:grpSpPr>
          <a:xfrm>
            <a:off x="0" y="795867"/>
            <a:ext cx="8788988" cy="4622800"/>
            <a:chOff x="0" y="795867"/>
            <a:chExt cx="8788988" cy="4622800"/>
          </a:xfrm>
        </p:grpSpPr>
        <p:grpSp>
          <p:nvGrpSpPr>
            <p:cNvPr id="60" name="Group 59"/>
            <p:cNvGrpSpPr/>
            <p:nvPr/>
          </p:nvGrpSpPr>
          <p:grpSpPr>
            <a:xfrm>
              <a:off x="3894668" y="795867"/>
              <a:ext cx="4894320" cy="2235200"/>
              <a:chOff x="4284133" y="795867"/>
              <a:chExt cx="4504853" cy="2235200"/>
            </a:xfrm>
          </p:grpSpPr>
          <p:sp>
            <p:nvSpPr>
              <p:cNvPr id="58" name="Rectangle 57"/>
              <p:cNvSpPr/>
              <p:nvPr/>
            </p:nvSpPr>
            <p:spPr>
              <a:xfrm>
                <a:off x="4284133" y="1134533"/>
                <a:ext cx="3826934" cy="189653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772399" y="795867"/>
                <a:ext cx="1016587" cy="369332"/>
              </a:xfrm>
              <a:prstGeom prst="rect">
                <a:avLst/>
              </a:prstGeom>
              <a:noFill/>
            </p:spPr>
            <p:txBody>
              <a:bodyPr wrap="square" rtlCol="0">
                <a:spAutoFit/>
              </a:bodyPr>
              <a:lstStyle/>
              <a:p>
                <a:endParaRPr lang="en-US" dirty="0">
                  <a:solidFill>
                    <a:srgbClr val="FF0000"/>
                  </a:solidFill>
                </a:endParaRPr>
              </a:p>
            </p:txBody>
          </p:sp>
        </p:grpSp>
        <p:sp>
          <p:nvSpPr>
            <p:cNvPr id="73" name="Rectangle 72"/>
            <p:cNvSpPr/>
            <p:nvPr/>
          </p:nvSpPr>
          <p:spPr>
            <a:xfrm>
              <a:off x="0" y="4368800"/>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0" y="2404536"/>
            <a:ext cx="9550986" cy="3064933"/>
            <a:chOff x="0" y="2404534"/>
            <a:chExt cx="9550986" cy="3064933"/>
          </a:xfrm>
        </p:grpSpPr>
        <p:grpSp>
          <p:nvGrpSpPr>
            <p:cNvPr id="65" name="Group 64"/>
            <p:cNvGrpSpPr/>
            <p:nvPr/>
          </p:nvGrpSpPr>
          <p:grpSpPr>
            <a:xfrm>
              <a:off x="5232400" y="3151501"/>
              <a:ext cx="4318586" cy="2317966"/>
              <a:chOff x="1678763" y="1325247"/>
              <a:chExt cx="9492273" cy="1681255"/>
            </a:xfrm>
          </p:grpSpPr>
          <p:sp>
            <p:nvSpPr>
              <p:cNvPr id="66" name="Rectangle 65"/>
              <p:cNvSpPr/>
              <p:nvPr/>
            </p:nvSpPr>
            <p:spPr>
              <a:xfrm>
                <a:off x="1678763" y="1325247"/>
                <a:ext cx="6469521" cy="168125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7968868" y="1802865"/>
                <a:ext cx="3202168" cy="267882"/>
              </a:xfrm>
              <a:prstGeom prst="rect">
                <a:avLst/>
              </a:prstGeom>
              <a:noFill/>
            </p:spPr>
            <p:txBody>
              <a:bodyPr wrap="square" rtlCol="0">
                <a:spAutoFit/>
              </a:bodyPr>
              <a:lstStyle/>
              <a:p>
                <a:endParaRPr lang="en-US" dirty="0">
                  <a:solidFill>
                    <a:srgbClr val="FF0000"/>
                  </a:solidFill>
                </a:endParaRPr>
              </a:p>
            </p:txBody>
          </p:sp>
        </p:grpSp>
        <p:sp>
          <p:nvSpPr>
            <p:cNvPr id="76" name="Rectangle 75"/>
            <p:cNvSpPr/>
            <p:nvPr/>
          </p:nvSpPr>
          <p:spPr>
            <a:xfrm>
              <a:off x="0" y="4368800"/>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0" y="2404534"/>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38" y="3471333"/>
            <a:ext cx="9023089" cy="3386667"/>
            <a:chOff x="0" y="3471333"/>
            <a:chExt cx="9023089" cy="3386667"/>
          </a:xfrm>
        </p:grpSpPr>
        <p:grpSp>
          <p:nvGrpSpPr>
            <p:cNvPr id="68" name="Group 67"/>
            <p:cNvGrpSpPr/>
            <p:nvPr/>
          </p:nvGrpSpPr>
          <p:grpSpPr>
            <a:xfrm>
              <a:off x="6062133" y="6028267"/>
              <a:ext cx="2960956" cy="829733"/>
              <a:chOff x="4284133" y="2140621"/>
              <a:chExt cx="6508197" cy="890445"/>
            </a:xfrm>
          </p:grpSpPr>
          <p:sp>
            <p:nvSpPr>
              <p:cNvPr id="70" name="Rectangle 69"/>
              <p:cNvSpPr/>
              <p:nvPr/>
            </p:nvSpPr>
            <p:spPr>
              <a:xfrm>
                <a:off x="4284133" y="2140621"/>
                <a:ext cx="3826933" cy="89044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8228113" y="2449545"/>
                <a:ext cx="2564217" cy="396356"/>
              </a:xfrm>
              <a:prstGeom prst="rect">
                <a:avLst/>
              </a:prstGeom>
              <a:solidFill>
                <a:srgbClr val="FFFFFF"/>
              </a:solidFill>
            </p:spPr>
            <p:txBody>
              <a:bodyPr wrap="square" rtlCol="0">
                <a:spAutoFit/>
              </a:bodyPr>
              <a:lstStyle/>
              <a:p>
                <a:endParaRPr lang="en-US" dirty="0">
                  <a:solidFill>
                    <a:srgbClr val="FF0000"/>
                  </a:solidFill>
                </a:endParaRPr>
              </a:p>
            </p:txBody>
          </p:sp>
        </p:grpSp>
        <p:sp>
          <p:nvSpPr>
            <p:cNvPr id="79" name="Rectangle 78"/>
            <p:cNvSpPr/>
            <p:nvPr/>
          </p:nvSpPr>
          <p:spPr>
            <a:xfrm>
              <a:off x="0" y="5520266"/>
              <a:ext cx="3200400" cy="1049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0" y="3471333"/>
              <a:ext cx="3200400" cy="8974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19168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9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9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P spid="17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rial"/>
                <a:cs typeface="Arial"/>
              </a:rPr>
              <a:t>Nội</a:t>
            </a:r>
            <a:r>
              <a:rPr lang="en-US" dirty="0" smtClean="0">
                <a:latin typeface="Arial"/>
                <a:cs typeface="Arial"/>
              </a:rPr>
              <a:t> dung </a:t>
            </a:r>
            <a:r>
              <a:rPr lang="en-US" dirty="0" err="1" smtClean="0">
                <a:latin typeface="Arial"/>
                <a:cs typeface="Arial"/>
              </a:rPr>
              <a:t>môn</a:t>
            </a:r>
            <a:r>
              <a:rPr lang="en-US" dirty="0" smtClean="0">
                <a:latin typeface="Arial"/>
                <a:cs typeface="Arial"/>
              </a:rPr>
              <a:t> </a:t>
            </a:r>
            <a:r>
              <a:rPr lang="en-US" dirty="0" err="1" smtClean="0">
                <a:latin typeface="Arial"/>
                <a:cs typeface="Arial"/>
              </a:rPr>
              <a:t>học</a:t>
            </a:r>
            <a:endParaRPr lang="en-US" dirty="0">
              <a:latin typeface="Arial"/>
              <a:cs typeface="Arial"/>
            </a:endParaRPr>
          </a:p>
        </p:txBody>
      </p:sp>
      <p:sp>
        <p:nvSpPr>
          <p:cNvPr id="3" name="Content Placeholder 2"/>
          <p:cNvSpPr>
            <a:spLocks noGrp="1"/>
          </p:cNvSpPr>
          <p:nvPr>
            <p:ph idx="1"/>
          </p:nvPr>
        </p:nvSpPr>
        <p:spPr>
          <a:xfrm>
            <a:off x="457198" y="2209800"/>
            <a:ext cx="8579225" cy="3916363"/>
          </a:xfrm>
        </p:spPr>
        <p:txBody>
          <a:bodyPr>
            <a:normAutofit/>
          </a:bodyPr>
          <a:lstStyle/>
          <a:p>
            <a:r>
              <a:rPr lang="en-US" dirty="0" err="1" smtClean="0">
                <a:latin typeface="Arial"/>
                <a:cs typeface="Arial"/>
              </a:rPr>
              <a:t>Chương</a:t>
            </a:r>
            <a:r>
              <a:rPr lang="en-US" dirty="0" smtClean="0">
                <a:latin typeface="Arial"/>
                <a:cs typeface="Arial"/>
              </a:rPr>
              <a:t> 1: </a:t>
            </a:r>
            <a:r>
              <a:rPr lang="en-US" dirty="0" err="1" smtClean="0">
                <a:latin typeface="Arial"/>
                <a:cs typeface="Arial"/>
              </a:rPr>
              <a:t>Giới</a:t>
            </a:r>
            <a:r>
              <a:rPr lang="en-US" dirty="0" smtClean="0">
                <a:latin typeface="Arial"/>
                <a:cs typeface="Arial"/>
              </a:rPr>
              <a:t> </a:t>
            </a:r>
            <a:r>
              <a:rPr lang="en-US" dirty="0" err="1" smtClean="0">
                <a:latin typeface="Arial"/>
                <a:cs typeface="Arial"/>
              </a:rPr>
              <a:t>thiệu</a:t>
            </a:r>
            <a:endParaRPr lang="en-US" dirty="0" smtClean="0">
              <a:latin typeface="Arial"/>
              <a:cs typeface="Arial"/>
            </a:endParaRPr>
          </a:p>
          <a:p>
            <a:r>
              <a:rPr lang="en-US" dirty="0" err="1">
                <a:latin typeface="Arial"/>
                <a:cs typeface="Arial"/>
              </a:rPr>
              <a:t>Chương</a:t>
            </a:r>
            <a:r>
              <a:rPr lang="en-US" dirty="0">
                <a:latin typeface="Arial"/>
                <a:cs typeface="Arial"/>
              </a:rPr>
              <a:t> </a:t>
            </a:r>
            <a:r>
              <a:rPr lang="en-US" dirty="0" smtClean="0">
                <a:latin typeface="Arial"/>
                <a:cs typeface="Arial"/>
              </a:rPr>
              <a:t>2: </a:t>
            </a:r>
            <a:r>
              <a:rPr lang="en-US" dirty="0" err="1">
                <a:latin typeface="Arial"/>
                <a:cs typeface="Arial"/>
              </a:rPr>
              <a:t>Kiến</a:t>
            </a:r>
            <a:r>
              <a:rPr lang="en-US" dirty="0">
                <a:latin typeface="Arial"/>
                <a:cs typeface="Arial"/>
              </a:rPr>
              <a:t> </a:t>
            </a:r>
            <a:r>
              <a:rPr lang="en-US" dirty="0" err="1" smtClean="0">
                <a:latin typeface="Arial"/>
                <a:cs typeface="Arial"/>
              </a:rPr>
              <a:t>trúc</a:t>
            </a:r>
            <a:r>
              <a:rPr lang="en-US" dirty="0" smtClean="0">
                <a:latin typeface="Arial"/>
                <a:cs typeface="Arial"/>
              </a:rPr>
              <a:t> </a:t>
            </a:r>
            <a:r>
              <a:rPr lang="en-US" dirty="0" err="1" smtClean="0">
                <a:latin typeface="Arial"/>
                <a:cs typeface="Arial"/>
              </a:rPr>
              <a:t>tập</a:t>
            </a:r>
            <a:r>
              <a:rPr lang="en-US" dirty="0" smtClean="0">
                <a:latin typeface="Arial"/>
                <a:cs typeface="Arial"/>
              </a:rPr>
              <a:t> </a:t>
            </a:r>
            <a:r>
              <a:rPr lang="en-US" dirty="0" err="1" smtClean="0">
                <a:latin typeface="Arial"/>
                <a:cs typeface="Arial"/>
              </a:rPr>
              <a:t>lệnh</a:t>
            </a:r>
            <a:r>
              <a:rPr lang="en-US" dirty="0" smtClean="0">
                <a:latin typeface="Arial"/>
                <a:cs typeface="Arial"/>
              </a:rPr>
              <a:t> MIPS – 32 bits</a:t>
            </a:r>
          </a:p>
          <a:p>
            <a:r>
              <a:rPr lang="en-US" dirty="0" err="1" smtClean="0">
                <a:latin typeface="Arial"/>
                <a:cs typeface="Arial"/>
              </a:rPr>
              <a:t>Chương</a:t>
            </a:r>
            <a:r>
              <a:rPr lang="en-US" dirty="0" smtClean="0">
                <a:latin typeface="Arial"/>
                <a:cs typeface="Arial"/>
              </a:rPr>
              <a:t> 3: </a:t>
            </a:r>
            <a:r>
              <a:rPr lang="en-US" dirty="0" err="1" smtClean="0">
                <a:latin typeface="Arial"/>
                <a:cs typeface="Arial"/>
              </a:rPr>
              <a:t>Bộ</a:t>
            </a:r>
            <a:r>
              <a:rPr lang="en-US" dirty="0" smtClean="0">
                <a:latin typeface="Arial"/>
                <a:cs typeface="Arial"/>
              </a:rPr>
              <a:t> </a:t>
            </a:r>
            <a:r>
              <a:rPr lang="en-US" dirty="0" err="1" smtClean="0">
                <a:latin typeface="Arial"/>
                <a:cs typeface="Arial"/>
              </a:rPr>
              <a:t>xử</a:t>
            </a:r>
            <a:r>
              <a:rPr lang="en-US" dirty="0" smtClean="0">
                <a:latin typeface="Arial"/>
                <a:cs typeface="Arial"/>
              </a:rPr>
              <a:t> </a:t>
            </a:r>
            <a:r>
              <a:rPr lang="en-US" dirty="0" err="1" smtClean="0">
                <a:latin typeface="Arial"/>
                <a:cs typeface="Arial"/>
              </a:rPr>
              <a:t>lý</a:t>
            </a:r>
            <a:r>
              <a:rPr lang="en-US" dirty="0" smtClean="0">
                <a:latin typeface="Arial"/>
                <a:cs typeface="Arial"/>
              </a:rPr>
              <a:t> MIPS – 32 bits</a:t>
            </a:r>
          </a:p>
          <a:p>
            <a:r>
              <a:rPr lang="en-US" dirty="0" err="1" smtClean="0">
                <a:latin typeface="Arial"/>
                <a:cs typeface="Arial"/>
              </a:rPr>
              <a:t>Chương</a:t>
            </a:r>
            <a:r>
              <a:rPr lang="en-US" dirty="0" smtClean="0">
                <a:latin typeface="Arial"/>
                <a:cs typeface="Arial"/>
              </a:rPr>
              <a:t> 4: </a:t>
            </a:r>
            <a:r>
              <a:rPr lang="en-US" dirty="0" err="1" smtClean="0">
                <a:latin typeface="Arial"/>
                <a:cs typeface="Arial"/>
              </a:rPr>
              <a:t>Xử</a:t>
            </a:r>
            <a:r>
              <a:rPr lang="en-US" dirty="0" smtClean="0">
                <a:latin typeface="Arial"/>
                <a:cs typeface="Arial"/>
              </a:rPr>
              <a:t> </a:t>
            </a:r>
            <a:r>
              <a:rPr lang="en-US" dirty="0" err="1" smtClean="0">
                <a:latin typeface="Arial"/>
                <a:cs typeface="Arial"/>
              </a:rPr>
              <a:t>lý</a:t>
            </a:r>
            <a:r>
              <a:rPr lang="en-US" dirty="0" smtClean="0">
                <a:latin typeface="Arial"/>
                <a:cs typeface="Arial"/>
              </a:rPr>
              <a:t> </a:t>
            </a:r>
            <a:r>
              <a:rPr lang="en-US" dirty="0" err="1" smtClean="0">
                <a:latin typeface="Arial"/>
                <a:cs typeface="Arial"/>
              </a:rPr>
              <a:t>đường</a:t>
            </a:r>
            <a:r>
              <a:rPr lang="en-US" dirty="0" smtClean="0">
                <a:latin typeface="Arial"/>
                <a:cs typeface="Arial"/>
              </a:rPr>
              <a:t> </a:t>
            </a:r>
            <a:r>
              <a:rPr lang="en-US" dirty="0" err="1" smtClean="0">
                <a:latin typeface="Arial"/>
                <a:cs typeface="Arial"/>
              </a:rPr>
              <a:t>ống</a:t>
            </a:r>
            <a:r>
              <a:rPr lang="en-US" dirty="0" smtClean="0">
                <a:latin typeface="Arial"/>
                <a:cs typeface="Arial"/>
              </a:rPr>
              <a:t> </a:t>
            </a:r>
          </a:p>
          <a:p>
            <a:r>
              <a:rPr lang="en-US" dirty="0" err="1" smtClean="0">
                <a:latin typeface="Arial"/>
                <a:cs typeface="Arial"/>
              </a:rPr>
              <a:t>Chương</a:t>
            </a:r>
            <a:r>
              <a:rPr lang="en-US" dirty="0" smtClean="0">
                <a:latin typeface="Arial"/>
                <a:cs typeface="Arial"/>
              </a:rPr>
              <a:t> 5: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a:latin typeface="Arial"/>
                <a:cs typeface="Arial"/>
              </a:rPr>
              <a:t> </a:t>
            </a:r>
            <a:r>
              <a:rPr lang="en-US" dirty="0" err="1" smtClean="0">
                <a:latin typeface="Arial"/>
                <a:cs typeface="Arial"/>
              </a:rPr>
              <a:t>máy</a:t>
            </a:r>
            <a:r>
              <a:rPr lang="en-US" dirty="0" smtClean="0">
                <a:latin typeface="Arial"/>
                <a:cs typeface="Arial"/>
              </a:rPr>
              <a:t> </a:t>
            </a:r>
            <a:r>
              <a:rPr lang="en-US" dirty="0" err="1" smtClean="0">
                <a:latin typeface="Arial"/>
                <a:cs typeface="Arial"/>
              </a:rPr>
              <a:t>tính</a:t>
            </a:r>
            <a:endParaRPr lang="en-US" dirty="0">
              <a:latin typeface="Arial"/>
              <a:cs typeface="Arial"/>
            </a:endParaRPr>
          </a:p>
          <a:p>
            <a:r>
              <a:rPr lang="en-US" dirty="0" err="1" smtClean="0">
                <a:latin typeface="Arial"/>
                <a:cs typeface="Arial"/>
              </a:rPr>
              <a:t>Chương</a:t>
            </a:r>
            <a:r>
              <a:rPr lang="en-US" dirty="0" smtClean="0">
                <a:latin typeface="Arial"/>
                <a:cs typeface="Arial"/>
              </a:rPr>
              <a:t> 6: </a:t>
            </a:r>
            <a:r>
              <a:rPr lang="en-US" dirty="0" err="1" smtClean="0">
                <a:latin typeface="Arial"/>
                <a:cs typeface="Arial"/>
              </a:rPr>
              <a:t>Tổ</a:t>
            </a:r>
            <a:r>
              <a:rPr lang="en-US" dirty="0" smtClean="0">
                <a:latin typeface="Arial"/>
                <a:cs typeface="Arial"/>
              </a:rPr>
              <a:t> </a:t>
            </a:r>
            <a:r>
              <a:rPr lang="en-US" dirty="0" err="1" smtClean="0">
                <a:latin typeface="Arial"/>
                <a:cs typeface="Arial"/>
              </a:rPr>
              <a:t>chức</a:t>
            </a:r>
            <a:r>
              <a:rPr lang="en-US" dirty="0" smtClean="0">
                <a:latin typeface="Arial"/>
                <a:cs typeface="Arial"/>
              </a:rPr>
              <a:t> </a:t>
            </a:r>
            <a:r>
              <a:rPr lang="en-US" dirty="0" err="1" smtClean="0">
                <a:latin typeface="Arial"/>
                <a:cs typeface="Arial"/>
              </a:rPr>
              <a:t>Vào</a:t>
            </a:r>
            <a:r>
              <a:rPr lang="en-US" dirty="0" smtClean="0">
                <a:latin typeface="Arial"/>
                <a:cs typeface="Arial"/>
              </a:rPr>
              <a:t>/</a:t>
            </a:r>
            <a:r>
              <a:rPr lang="en-US" dirty="0" err="1" smtClean="0">
                <a:latin typeface="Arial"/>
                <a:cs typeface="Arial"/>
              </a:rPr>
              <a:t>ra</a:t>
            </a:r>
            <a:endParaRPr lang="en-US" dirty="0" smtClean="0">
              <a:latin typeface="Arial"/>
              <a:cs typeface="Arial"/>
            </a:endParaRPr>
          </a:p>
        </p:txBody>
      </p:sp>
      <p:sp>
        <p:nvSpPr>
          <p:cNvPr id="4" name="Date Placeholder 3"/>
          <p:cNvSpPr>
            <a:spLocks noGrp="1"/>
          </p:cNvSpPr>
          <p:nvPr>
            <p:ph type="dt" sz="half" idx="10"/>
          </p:nvPr>
        </p:nvSpPr>
        <p:spPr/>
        <p:txBody>
          <a:bodyPr/>
          <a:lstStyle/>
          <a:p>
            <a:fld id="{966DE8C4-D974-4F4C-A956-35F66CE2CB26}" type="datetime4">
              <a:rPr lang="en-US" smtClean="0"/>
              <a:t>September 16, 2016</a:t>
            </a:fld>
            <a:endParaRPr lang="en-US"/>
          </a:p>
        </p:txBody>
      </p:sp>
      <p:sp>
        <p:nvSpPr>
          <p:cNvPr id="6" name="Footer Placeholder 5"/>
          <p:cNvSpPr>
            <a:spLocks noGrp="1"/>
          </p:cNvSpPr>
          <p:nvPr>
            <p:ph type="ftr" sz="quarter" idx="11"/>
          </p:nvPr>
        </p:nvSpPr>
        <p:spPr/>
        <p:txBody>
          <a:bodyPr/>
          <a:lstStyle/>
          <a:p>
            <a:r>
              <a:rPr lang="en-US" dirty="0" smtClean="0"/>
              <a:t>SET - HUST </a:t>
            </a:r>
            <a:endParaRPr lang="en-US" dirty="0"/>
          </a:p>
        </p:txBody>
      </p:sp>
      <p:sp>
        <p:nvSpPr>
          <p:cNvPr id="5" name="Slide Number Placeholder 4"/>
          <p:cNvSpPr>
            <a:spLocks noGrp="1"/>
          </p:cNvSpPr>
          <p:nvPr>
            <p:ph type="sldNum" sz="quarter" idx="12"/>
          </p:nvPr>
        </p:nvSpPr>
        <p:spPr/>
        <p:txBody>
          <a:bodyPr/>
          <a:lstStyle/>
          <a:p>
            <a:fld id="{A3D50F6A-8622-3A4C-A3A5-AE52F18DBC7C}" type="slidenum">
              <a:rPr lang="en-US" smtClean="0"/>
              <a:t>2</a:t>
            </a:fld>
            <a:endParaRPr lang="en-US"/>
          </a:p>
        </p:txBody>
      </p:sp>
    </p:spTree>
    <p:extLst>
      <p:ext uri="{BB962C8B-B14F-4D97-AF65-F5344CB8AC3E}">
        <p14:creationId xmlns:p14="http://schemas.microsoft.com/office/powerpoint/2010/main" val="4075781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1DE22D-3F1D-8249-8690-9EA1F901C5FA}" type="datetime1">
              <a:rPr lang="en-US" smtClean="0"/>
              <a:pPr/>
              <a:t>9/16/16</a:t>
            </a:fld>
            <a:r>
              <a:rPr lang="en-US" dirty="0" smtClean="0"/>
              <a:t>  </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20</a:t>
            </a:fld>
            <a:endParaRPr lang="en-US"/>
          </a:p>
        </p:txBody>
      </p:sp>
      <p:pic>
        <p:nvPicPr>
          <p:cNvPr id="72706" name="Picture 2"/>
          <p:cNvPicPr>
            <a:picLocks noChangeAspect="1" noChangeArrowheads="1"/>
          </p:cNvPicPr>
          <p:nvPr/>
        </p:nvPicPr>
        <p:blipFill>
          <a:blip r:embed="rId3"/>
          <a:srcRect/>
          <a:stretch>
            <a:fillRect/>
          </a:stretch>
        </p:blipFill>
        <p:spPr bwMode="auto">
          <a:xfrm>
            <a:off x="0" y="1066800"/>
            <a:ext cx="7220528" cy="5791200"/>
          </a:xfrm>
          <a:prstGeom prst="rect">
            <a:avLst/>
          </a:prstGeom>
          <a:noFill/>
          <a:ln w="9525">
            <a:noFill/>
            <a:miter lim="800000"/>
            <a:headEnd/>
            <a:tailEnd/>
          </a:ln>
          <a:effectLst/>
        </p:spPr>
      </p:pic>
      <p:sp>
        <p:nvSpPr>
          <p:cNvPr id="7" name="Title 27"/>
          <p:cNvSpPr txBox="1">
            <a:spLocks/>
          </p:cNvSpPr>
          <p:nvPr/>
        </p:nvSpPr>
        <p:spPr>
          <a:xfrm>
            <a:off x="457200" y="54509"/>
            <a:ext cx="7480300" cy="1143000"/>
          </a:xfrm>
          <a:prstGeom prst="rect">
            <a:avLst/>
          </a:prstGeom>
        </p:spPr>
        <p:txBody>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dirty="0" err="1" smtClean="0"/>
              <a:t>Luật</a:t>
            </a:r>
            <a:r>
              <a:rPr lang="en-US" dirty="0" smtClean="0"/>
              <a:t> Amdahl: Amdahl’s Law</a:t>
            </a:r>
            <a:endParaRPr lang="en-US" dirty="0"/>
          </a:p>
        </p:txBody>
      </p:sp>
      <p:pic>
        <p:nvPicPr>
          <p:cNvPr id="2" name="Picture 1"/>
          <p:cNvPicPr>
            <a:picLocks noChangeAspect="1"/>
          </p:cNvPicPr>
          <p:nvPr/>
        </p:nvPicPr>
        <p:blipFill>
          <a:blip r:embed="rId4"/>
          <a:stretch>
            <a:fillRect/>
          </a:stretch>
        </p:blipFill>
        <p:spPr>
          <a:xfrm>
            <a:off x="7209612" y="1155700"/>
            <a:ext cx="1845488" cy="2387600"/>
          </a:xfrm>
          <a:prstGeom prst="rect">
            <a:avLst/>
          </a:prstGeom>
        </p:spPr>
      </p:pic>
      <p:sp>
        <p:nvSpPr>
          <p:cNvPr id="8" name="Rectangle 23"/>
          <p:cNvSpPr>
            <a:spLocks noChangeArrowheads="1"/>
          </p:cNvSpPr>
          <p:nvPr/>
        </p:nvSpPr>
        <p:spPr bwMode="auto">
          <a:xfrm>
            <a:off x="7172904" y="3554251"/>
            <a:ext cx="1938902" cy="646331"/>
          </a:xfrm>
          <a:prstGeom prst="rect">
            <a:avLst/>
          </a:prstGeom>
          <a:noFill/>
          <a:ln w="12700">
            <a:noFill/>
            <a:miter lim="800000"/>
            <a:headEnd/>
            <a:tailEnd/>
          </a:ln>
        </p:spPr>
        <p:txBody>
          <a:bodyPr wrap="none">
            <a:prstTxWarp prst="textNoShape">
              <a:avLst/>
            </a:prstTxWarp>
            <a:spAutoFit/>
          </a:bodyPr>
          <a:lstStyle/>
          <a:p>
            <a:r>
              <a:rPr lang="en-US" b="1" dirty="0" smtClean="0">
                <a:solidFill>
                  <a:srgbClr val="FF0000"/>
                </a:solidFill>
                <a:ea typeface="Helvetica" charset="0"/>
                <a:cs typeface="Helvetica" charset="0"/>
              </a:rPr>
              <a:t>Gene Amdahl</a:t>
            </a:r>
          </a:p>
          <a:p>
            <a:r>
              <a:rPr lang="en-US" sz="1800" b="1" dirty="0" smtClean="0">
                <a:solidFill>
                  <a:srgbClr val="FF0000"/>
                </a:solidFill>
                <a:ea typeface="Helvetica" charset="0"/>
                <a:cs typeface="Helvetica" charset="0"/>
              </a:rPr>
              <a:t>Computer Pioneer</a:t>
            </a:r>
          </a:p>
        </p:txBody>
      </p:sp>
    </p:spTree>
    <p:extLst>
      <p:ext uri="{BB962C8B-B14F-4D97-AF65-F5344CB8AC3E}">
        <p14:creationId xmlns:p14="http://schemas.microsoft.com/office/powerpoint/2010/main" val="15626153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0434" name="Object 2050"/>
          <p:cNvGraphicFramePr>
            <a:graphicFrameLocks noChangeAspect="1"/>
          </p:cNvGraphicFramePr>
          <p:nvPr/>
        </p:nvGraphicFramePr>
        <p:xfrm>
          <a:off x="5257800" y="1600200"/>
          <a:ext cx="1281113" cy="1258888"/>
        </p:xfrm>
        <a:graphic>
          <a:graphicData uri="http://schemas.openxmlformats.org/presentationml/2006/ole">
            <mc:AlternateContent xmlns:mc="http://schemas.openxmlformats.org/markup-compatibility/2006">
              <mc:Choice xmlns:v="urn:schemas-microsoft-com:vml" Requires="v">
                <p:oleObj spid="_x0000_s99348" name="Clip" r:id="rId3" imgW="1281600" imgH="1258920" progId="MS_ClipArt_Gallery.2">
                  <p:embed/>
                </p:oleObj>
              </mc:Choice>
              <mc:Fallback>
                <p:oleObj name="Clip" r:id="rId3" imgW="1281600" imgH="125892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600200"/>
                        <a:ext cx="1281113" cy="1258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530435" name="Group 2051"/>
          <p:cNvGrpSpPr>
            <a:grpSpLocks/>
          </p:cNvGrpSpPr>
          <p:nvPr/>
        </p:nvGrpSpPr>
        <p:grpSpPr bwMode="auto">
          <a:xfrm>
            <a:off x="2362200" y="2676525"/>
            <a:ext cx="4953000" cy="2505075"/>
            <a:chOff x="796" y="1392"/>
            <a:chExt cx="4600" cy="2160"/>
          </a:xfrm>
        </p:grpSpPr>
        <p:sp>
          <p:nvSpPr>
            <p:cNvPr id="530436" name="Freeform 2052"/>
            <p:cNvSpPr>
              <a:spLocks/>
            </p:cNvSpPr>
            <p:nvPr/>
          </p:nvSpPr>
          <p:spPr bwMode="auto">
            <a:xfrm>
              <a:off x="796" y="1392"/>
              <a:ext cx="4600" cy="2160"/>
            </a:xfrm>
            <a:custGeom>
              <a:avLst/>
              <a:gdLst>
                <a:gd name="T0" fmla="*/ 2632 w 4600"/>
                <a:gd name="T1" fmla="*/ 48 h 2160"/>
                <a:gd name="T2" fmla="*/ 2248 w 4600"/>
                <a:gd name="T3" fmla="*/ 144 h 2160"/>
                <a:gd name="T4" fmla="*/ 904 w 4600"/>
                <a:gd name="T5" fmla="*/ 0 h 2160"/>
                <a:gd name="T6" fmla="*/ 328 w 4600"/>
                <a:gd name="T7" fmla="*/ 144 h 2160"/>
                <a:gd name="T8" fmla="*/ 40 w 4600"/>
                <a:gd name="T9" fmla="*/ 672 h 2160"/>
                <a:gd name="T10" fmla="*/ 136 w 4600"/>
                <a:gd name="T11" fmla="*/ 1344 h 2160"/>
                <a:gd name="T12" fmla="*/ 856 w 4600"/>
                <a:gd name="T13" fmla="*/ 1824 h 2160"/>
                <a:gd name="T14" fmla="*/ 2968 w 4600"/>
                <a:gd name="T15" fmla="*/ 1776 h 2160"/>
                <a:gd name="T16" fmla="*/ 4600 w 4600"/>
                <a:gd name="T17"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0" h="2160">
                  <a:moveTo>
                    <a:pt x="2632" y="48"/>
                  </a:moveTo>
                  <a:cubicBezTo>
                    <a:pt x="2584" y="100"/>
                    <a:pt x="2536" y="152"/>
                    <a:pt x="2248" y="144"/>
                  </a:cubicBezTo>
                  <a:cubicBezTo>
                    <a:pt x="1960" y="136"/>
                    <a:pt x="1224" y="0"/>
                    <a:pt x="904" y="0"/>
                  </a:cubicBezTo>
                  <a:cubicBezTo>
                    <a:pt x="584" y="0"/>
                    <a:pt x="472" y="32"/>
                    <a:pt x="328" y="144"/>
                  </a:cubicBezTo>
                  <a:cubicBezTo>
                    <a:pt x="184" y="256"/>
                    <a:pt x="72" y="472"/>
                    <a:pt x="40" y="672"/>
                  </a:cubicBezTo>
                  <a:cubicBezTo>
                    <a:pt x="8" y="872"/>
                    <a:pt x="0" y="1152"/>
                    <a:pt x="136" y="1344"/>
                  </a:cubicBezTo>
                  <a:cubicBezTo>
                    <a:pt x="272" y="1536"/>
                    <a:pt x="384" y="1752"/>
                    <a:pt x="856" y="1824"/>
                  </a:cubicBezTo>
                  <a:cubicBezTo>
                    <a:pt x="1328" y="1896"/>
                    <a:pt x="2344" y="1720"/>
                    <a:pt x="2968" y="1776"/>
                  </a:cubicBezTo>
                  <a:cubicBezTo>
                    <a:pt x="3592" y="1832"/>
                    <a:pt x="4096" y="1996"/>
                    <a:pt x="4600" y="2160"/>
                  </a:cubicBezTo>
                </a:path>
              </a:pathLst>
            </a:custGeom>
            <a:noFill/>
            <a:ln w="508000" cap="flat" cmpd="sng">
              <a:solidFill>
                <a:schemeClr val="tx1"/>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37" name="Freeform 2053"/>
            <p:cNvSpPr>
              <a:spLocks/>
            </p:cNvSpPr>
            <p:nvPr/>
          </p:nvSpPr>
          <p:spPr bwMode="auto">
            <a:xfrm>
              <a:off x="796" y="1392"/>
              <a:ext cx="4600" cy="2160"/>
            </a:xfrm>
            <a:custGeom>
              <a:avLst/>
              <a:gdLst>
                <a:gd name="T0" fmla="*/ 2632 w 4600"/>
                <a:gd name="T1" fmla="*/ 48 h 2160"/>
                <a:gd name="T2" fmla="*/ 2248 w 4600"/>
                <a:gd name="T3" fmla="*/ 144 h 2160"/>
                <a:gd name="T4" fmla="*/ 904 w 4600"/>
                <a:gd name="T5" fmla="*/ 0 h 2160"/>
                <a:gd name="T6" fmla="*/ 328 w 4600"/>
                <a:gd name="T7" fmla="*/ 144 h 2160"/>
                <a:gd name="T8" fmla="*/ 40 w 4600"/>
                <a:gd name="T9" fmla="*/ 672 h 2160"/>
                <a:gd name="T10" fmla="*/ 136 w 4600"/>
                <a:gd name="T11" fmla="*/ 1344 h 2160"/>
                <a:gd name="T12" fmla="*/ 856 w 4600"/>
                <a:gd name="T13" fmla="*/ 1824 h 2160"/>
                <a:gd name="T14" fmla="*/ 2968 w 4600"/>
                <a:gd name="T15" fmla="*/ 1776 h 2160"/>
                <a:gd name="T16" fmla="*/ 4600 w 4600"/>
                <a:gd name="T17"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0" h="2160">
                  <a:moveTo>
                    <a:pt x="2632" y="48"/>
                  </a:moveTo>
                  <a:cubicBezTo>
                    <a:pt x="2584" y="100"/>
                    <a:pt x="2536" y="152"/>
                    <a:pt x="2248" y="144"/>
                  </a:cubicBezTo>
                  <a:cubicBezTo>
                    <a:pt x="1960" y="136"/>
                    <a:pt x="1224" y="0"/>
                    <a:pt x="904" y="0"/>
                  </a:cubicBezTo>
                  <a:cubicBezTo>
                    <a:pt x="584" y="0"/>
                    <a:pt x="472" y="32"/>
                    <a:pt x="328" y="144"/>
                  </a:cubicBezTo>
                  <a:cubicBezTo>
                    <a:pt x="184" y="256"/>
                    <a:pt x="72" y="472"/>
                    <a:pt x="40" y="672"/>
                  </a:cubicBezTo>
                  <a:cubicBezTo>
                    <a:pt x="8" y="872"/>
                    <a:pt x="0" y="1152"/>
                    <a:pt x="136" y="1344"/>
                  </a:cubicBezTo>
                  <a:cubicBezTo>
                    <a:pt x="272" y="1536"/>
                    <a:pt x="384" y="1752"/>
                    <a:pt x="856" y="1824"/>
                  </a:cubicBezTo>
                  <a:cubicBezTo>
                    <a:pt x="1328" y="1896"/>
                    <a:pt x="2344" y="1720"/>
                    <a:pt x="2968" y="1776"/>
                  </a:cubicBezTo>
                  <a:cubicBezTo>
                    <a:pt x="3592" y="1832"/>
                    <a:pt x="4096" y="1996"/>
                    <a:pt x="4600" y="2160"/>
                  </a:cubicBezTo>
                </a:path>
              </a:pathLst>
            </a:custGeom>
            <a:noFill/>
            <a:ln w="57150" cap="flat" cmpd="sng">
              <a:solidFill>
                <a:schemeClr val="bg1"/>
              </a:solidFill>
              <a:prstDash val="dash"/>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30438" name="Rectangle 2054"/>
          <p:cNvSpPr>
            <a:spLocks noGrp="1" noChangeArrowheads="1"/>
          </p:cNvSpPr>
          <p:nvPr>
            <p:ph type="title"/>
          </p:nvPr>
        </p:nvSpPr>
        <p:spPr>
          <a:xfrm>
            <a:off x="294606" y="59011"/>
            <a:ext cx="8610600" cy="368300"/>
          </a:xfrm>
        </p:spPr>
        <p:txBody>
          <a:bodyPr>
            <a:noAutofit/>
          </a:bodyPr>
          <a:lstStyle/>
          <a:p>
            <a:r>
              <a:rPr lang="en-US" sz="2400" b="1" dirty="0" err="1" smtClean="0"/>
              <a:t>Tiến</a:t>
            </a:r>
            <a:r>
              <a:rPr lang="en-US" sz="2400" b="1" dirty="0" smtClean="0"/>
              <a:t> </a:t>
            </a:r>
            <a:r>
              <a:rPr lang="en-US" sz="2400" b="1" dirty="0" err="1" smtClean="0"/>
              <a:t>trình</a:t>
            </a:r>
            <a:r>
              <a:rPr lang="en-US" sz="2400" b="1" dirty="0" smtClean="0"/>
              <a:t> </a:t>
            </a:r>
            <a:r>
              <a:rPr lang="en-US" sz="2400" b="1" dirty="0" err="1" smtClean="0"/>
              <a:t>tìm</a:t>
            </a:r>
            <a:r>
              <a:rPr lang="en-US" sz="2400" b="1" dirty="0" smtClean="0"/>
              <a:t> </a:t>
            </a:r>
            <a:r>
              <a:rPr lang="en-US" sz="2400" b="1" dirty="0" err="1" smtClean="0"/>
              <a:t>hiểu</a:t>
            </a:r>
            <a:r>
              <a:rPr lang="en-US" sz="2400" b="1" dirty="0" smtClean="0"/>
              <a:t> </a:t>
            </a:r>
            <a:r>
              <a:rPr lang="en-US" sz="2400" b="1" dirty="0" err="1" smtClean="0"/>
              <a:t>về</a:t>
            </a:r>
            <a:r>
              <a:rPr lang="en-US" sz="2400" b="1" dirty="0" smtClean="0"/>
              <a:t> </a:t>
            </a:r>
            <a:r>
              <a:rPr lang="en-US" sz="2400" b="1" dirty="0" err="1" smtClean="0"/>
              <a:t>kiến</a:t>
            </a:r>
            <a:r>
              <a:rPr lang="en-US" sz="2400" b="1" dirty="0" smtClean="0"/>
              <a:t> </a:t>
            </a:r>
            <a:r>
              <a:rPr lang="en-US" sz="2400" b="1" dirty="0" err="1" smtClean="0"/>
              <a:t>trúc</a:t>
            </a:r>
            <a:r>
              <a:rPr lang="en-US" sz="2400" b="1" dirty="0" smtClean="0"/>
              <a:t> </a:t>
            </a:r>
            <a:r>
              <a:rPr lang="en-US" sz="2400" b="1" dirty="0" err="1" smtClean="0"/>
              <a:t>máy</a:t>
            </a:r>
            <a:r>
              <a:rPr lang="en-US" sz="2400" b="1" dirty="0" smtClean="0"/>
              <a:t> </a:t>
            </a:r>
            <a:r>
              <a:rPr lang="en-US" sz="2400" b="1" dirty="0" err="1" smtClean="0"/>
              <a:t>tính</a:t>
            </a:r>
            <a:r>
              <a:rPr lang="en-US" sz="2400" b="1" dirty="0" smtClean="0"/>
              <a:t> </a:t>
            </a:r>
            <a:endParaRPr lang="en-US" sz="2400" b="1" dirty="0"/>
          </a:p>
        </p:txBody>
      </p:sp>
      <p:sp>
        <p:nvSpPr>
          <p:cNvPr id="2" name="Date Placeholder 1"/>
          <p:cNvSpPr>
            <a:spLocks noGrp="1"/>
          </p:cNvSpPr>
          <p:nvPr>
            <p:ph type="dt" sz="half" idx="10"/>
          </p:nvPr>
        </p:nvSpPr>
        <p:spPr/>
        <p:txBody>
          <a:bodyPr/>
          <a:lstStyle/>
          <a:p>
            <a:fld id="{7D9C2927-1E8C-F743-9CF6-9E769DB0758E}" type="datetime4">
              <a:rPr lang="en-US" smtClean="0"/>
              <a:t>September 16, 2016</a:t>
            </a:fld>
            <a:endParaRPr lang="en-US"/>
          </a:p>
        </p:txBody>
      </p:sp>
      <p:sp>
        <p:nvSpPr>
          <p:cNvPr id="4" name="Footer Placeholder 3"/>
          <p:cNvSpPr>
            <a:spLocks noGrp="1"/>
          </p:cNvSpPr>
          <p:nvPr>
            <p:ph type="ftr" sz="quarter" idx="11"/>
          </p:nvPr>
        </p:nvSpPr>
        <p:spPr/>
        <p:txBody>
          <a:bodyPr/>
          <a:lstStyle/>
          <a:p>
            <a:r>
              <a:rPr lang="en-US" smtClean="0"/>
              <a:t>SET - HUST </a:t>
            </a:r>
            <a:endParaRPr lang="en-US"/>
          </a:p>
        </p:txBody>
      </p:sp>
      <p:sp>
        <p:nvSpPr>
          <p:cNvPr id="3" name="Slide Number Placeholder 2"/>
          <p:cNvSpPr>
            <a:spLocks noGrp="1"/>
          </p:cNvSpPr>
          <p:nvPr>
            <p:ph type="sldNum" sz="quarter" idx="12"/>
          </p:nvPr>
        </p:nvSpPr>
        <p:spPr/>
        <p:txBody>
          <a:bodyPr/>
          <a:lstStyle/>
          <a:p>
            <a:fld id="{A3D50F6A-8622-3A4C-A3A5-AE52F18DBC7C}" type="slidenum">
              <a:rPr lang="en-US" smtClean="0"/>
              <a:t>21</a:t>
            </a:fld>
            <a:endParaRPr lang="en-US"/>
          </a:p>
        </p:txBody>
      </p:sp>
      <p:grpSp>
        <p:nvGrpSpPr>
          <p:cNvPr id="530441" name="Group 2057"/>
          <p:cNvGrpSpPr>
            <a:grpSpLocks/>
          </p:cNvGrpSpPr>
          <p:nvPr/>
        </p:nvGrpSpPr>
        <p:grpSpPr bwMode="auto">
          <a:xfrm>
            <a:off x="6096000" y="381000"/>
            <a:ext cx="2819400" cy="1819275"/>
            <a:chOff x="168" y="1150"/>
            <a:chExt cx="5543" cy="2886"/>
          </a:xfrm>
        </p:grpSpPr>
        <p:sp>
          <p:nvSpPr>
            <p:cNvPr id="530442" name="Rectangle 2058"/>
            <p:cNvSpPr>
              <a:spLocks noChangeArrowheads="1"/>
            </p:cNvSpPr>
            <p:nvPr/>
          </p:nvSpPr>
          <p:spPr bwMode="auto">
            <a:xfrm>
              <a:off x="4681" y="1150"/>
              <a:ext cx="1030" cy="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a:latin typeface="Arial" charset="0"/>
                </a:rPr>
                <a:t>µProc</a:t>
              </a:r>
            </a:p>
            <a:p>
              <a:r>
                <a:rPr lang="en-US" sz="500">
                  <a:latin typeface="Arial" charset="0"/>
                </a:rPr>
                <a:t>60%/yr.</a:t>
              </a:r>
            </a:p>
            <a:p>
              <a:r>
                <a:rPr lang="en-US" sz="500">
                  <a:latin typeface="Arial" charset="0"/>
                </a:rPr>
                <a:t>(2X/1.5yr)</a:t>
              </a:r>
            </a:p>
          </p:txBody>
        </p:sp>
        <p:sp>
          <p:nvSpPr>
            <p:cNvPr id="530443" name="Rectangle 2059"/>
            <p:cNvSpPr>
              <a:spLocks noChangeArrowheads="1"/>
            </p:cNvSpPr>
            <p:nvPr/>
          </p:nvSpPr>
          <p:spPr bwMode="auto">
            <a:xfrm>
              <a:off x="4656" y="2608"/>
              <a:ext cx="1055" cy="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a:latin typeface="Arial" charset="0"/>
                </a:rPr>
                <a:t>DRAM</a:t>
              </a:r>
            </a:p>
            <a:p>
              <a:r>
                <a:rPr lang="en-US" sz="500">
                  <a:latin typeface="Arial" charset="0"/>
                </a:rPr>
                <a:t>9%/yr.</a:t>
              </a:r>
            </a:p>
            <a:p>
              <a:r>
                <a:rPr lang="en-US" sz="500">
                  <a:latin typeface="Arial" charset="0"/>
                </a:rPr>
                <a:t>(2X/10 yrs)</a:t>
              </a:r>
            </a:p>
          </p:txBody>
        </p:sp>
        <p:sp>
          <p:nvSpPr>
            <p:cNvPr id="530444" name="Arc 2060"/>
            <p:cNvSpPr>
              <a:spLocks/>
            </p:cNvSpPr>
            <p:nvPr/>
          </p:nvSpPr>
          <p:spPr bwMode="auto">
            <a:xfrm>
              <a:off x="4353" y="2699"/>
              <a:ext cx="352" cy="118"/>
            </a:xfrm>
            <a:custGeom>
              <a:avLst/>
              <a:gdLst>
                <a:gd name="G0" fmla="+- 21600 0 0"/>
                <a:gd name="G1" fmla="+- 21600 0 0"/>
                <a:gd name="G2" fmla="+- 21600 0 0"/>
                <a:gd name="T0" fmla="*/ 0 w 21600"/>
                <a:gd name="T1" fmla="*/ 21600 h 21600"/>
                <a:gd name="T2" fmla="*/ 2153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4"/>
                    <a:pt x="9633" y="33"/>
                    <a:pt x="21539" y="0"/>
                  </a:cubicBezTo>
                </a:path>
                <a:path w="21600" h="21600" stroke="0" extrusionOk="0">
                  <a:moveTo>
                    <a:pt x="-1" y="21599"/>
                  </a:moveTo>
                  <a:cubicBezTo>
                    <a:pt x="-1" y="9694"/>
                    <a:pt x="9633" y="33"/>
                    <a:pt x="21539" y="0"/>
                  </a:cubicBezTo>
                  <a:lnTo>
                    <a:pt x="21600" y="2160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45" name="Line 2061"/>
            <p:cNvSpPr>
              <a:spLocks noChangeShapeType="1"/>
            </p:cNvSpPr>
            <p:nvPr/>
          </p:nvSpPr>
          <p:spPr bwMode="auto">
            <a:xfrm>
              <a:off x="102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46" name="Line 2062"/>
            <p:cNvSpPr>
              <a:spLocks noChangeShapeType="1"/>
            </p:cNvSpPr>
            <p:nvPr/>
          </p:nvSpPr>
          <p:spPr bwMode="auto">
            <a:xfrm>
              <a:off x="107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47" name="Line 2063"/>
            <p:cNvSpPr>
              <a:spLocks noChangeShapeType="1"/>
            </p:cNvSpPr>
            <p:nvPr/>
          </p:nvSpPr>
          <p:spPr bwMode="auto">
            <a:xfrm>
              <a:off x="112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48" name="Line 2064"/>
            <p:cNvSpPr>
              <a:spLocks noChangeShapeType="1"/>
            </p:cNvSpPr>
            <p:nvPr/>
          </p:nvSpPr>
          <p:spPr bwMode="auto">
            <a:xfrm>
              <a:off x="116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49" name="Line 2065"/>
            <p:cNvSpPr>
              <a:spLocks noChangeShapeType="1"/>
            </p:cNvSpPr>
            <p:nvPr/>
          </p:nvSpPr>
          <p:spPr bwMode="auto">
            <a:xfrm>
              <a:off x="121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50" name="Line 2066"/>
            <p:cNvSpPr>
              <a:spLocks noChangeShapeType="1"/>
            </p:cNvSpPr>
            <p:nvPr/>
          </p:nvSpPr>
          <p:spPr bwMode="auto">
            <a:xfrm>
              <a:off x="126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51" name="Line 2067"/>
            <p:cNvSpPr>
              <a:spLocks noChangeShapeType="1"/>
            </p:cNvSpPr>
            <p:nvPr/>
          </p:nvSpPr>
          <p:spPr bwMode="auto">
            <a:xfrm>
              <a:off x="131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52" name="Line 2068"/>
            <p:cNvSpPr>
              <a:spLocks noChangeShapeType="1"/>
            </p:cNvSpPr>
            <p:nvPr/>
          </p:nvSpPr>
          <p:spPr bwMode="auto">
            <a:xfrm>
              <a:off x="136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53" name="Line 2069"/>
            <p:cNvSpPr>
              <a:spLocks noChangeShapeType="1"/>
            </p:cNvSpPr>
            <p:nvPr/>
          </p:nvSpPr>
          <p:spPr bwMode="auto">
            <a:xfrm>
              <a:off x="140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54" name="Line 2070"/>
            <p:cNvSpPr>
              <a:spLocks noChangeShapeType="1"/>
            </p:cNvSpPr>
            <p:nvPr/>
          </p:nvSpPr>
          <p:spPr bwMode="auto">
            <a:xfrm>
              <a:off x="145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55" name="Line 2071"/>
            <p:cNvSpPr>
              <a:spLocks noChangeShapeType="1"/>
            </p:cNvSpPr>
            <p:nvPr/>
          </p:nvSpPr>
          <p:spPr bwMode="auto">
            <a:xfrm>
              <a:off x="150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56" name="Line 2072"/>
            <p:cNvSpPr>
              <a:spLocks noChangeShapeType="1"/>
            </p:cNvSpPr>
            <p:nvPr/>
          </p:nvSpPr>
          <p:spPr bwMode="auto">
            <a:xfrm>
              <a:off x="155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57" name="Line 2073"/>
            <p:cNvSpPr>
              <a:spLocks noChangeShapeType="1"/>
            </p:cNvSpPr>
            <p:nvPr/>
          </p:nvSpPr>
          <p:spPr bwMode="auto">
            <a:xfrm>
              <a:off x="160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58" name="Line 2074"/>
            <p:cNvSpPr>
              <a:spLocks noChangeShapeType="1"/>
            </p:cNvSpPr>
            <p:nvPr/>
          </p:nvSpPr>
          <p:spPr bwMode="auto">
            <a:xfrm>
              <a:off x="164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59" name="Line 2075"/>
            <p:cNvSpPr>
              <a:spLocks noChangeShapeType="1"/>
            </p:cNvSpPr>
            <p:nvPr/>
          </p:nvSpPr>
          <p:spPr bwMode="auto">
            <a:xfrm>
              <a:off x="169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60" name="Line 2076"/>
            <p:cNvSpPr>
              <a:spLocks noChangeShapeType="1"/>
            </p:cNvSpPr>
            <p:nvPr/>
          </p:nvSpPr>
          <p:spPr bwMode="auto">
            <a:xfrm>
              <a:off x="174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61" name="Line 2077"/>
            <p:cNvSpPr>
              <a:spLocks noChangeShapeType="1"/>
            </p:cNvSpPr>
            <p:nvPr/>
          </p:nvSpPr>
          <p:spPr bwMode="auto">
            <a:xfrm>
              <a:off x="179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62" name="Line 2078"/>
            <p:cNvSpPr>
              <a:spLocks noChangeShapeType="1"/>
            </p:cNvSpPr>
            <p:nvPr/>
          </p:nvSpPr>
          <p:spPr bwMode="auto">
            <a:xfrm>
              <a:off x="184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63" name="Line 2079"/>
            <p:cNvSpPr>
              <a:spLocks noChangeShapeType="1"/>
            </p:cNvSpPr>
            <p:nvPr/>
          </p:nvSpPr>
          <p:spPr bwMode="auto">
            <a:xfrm>
              <a:off x="188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64" name="Line 2080"/>
            <p:cNvSpPr>
              <a:spLocks noChangeShapeType="1"/>
            </p:cNvSpPr>
            <p:nvPr/>
          </p:nvSpPr>
          <p:spPr bwMode="auto">
            <a:xfrm>
              <a:off x="193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65" name="Line 2081"/>
            <p:cNvSpPr>
              <a:spLocks noChangeShapeType="1"/>
            </p:cNvSpPr>
            <p:nvPr/>
          </p:nvSpPr>
          <p:spPr bwMode="auto">
            <a:xfrm>
              <a:off x="198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66" name="Line 2082"/>
            <p:cNvSpPr>
              <a:spLocks noChangeShapeType="1"/>
            </p:cNvSpPr>
            <p:nvPr/>
          </p:nvSpPr>
          <p:spPr bwMode="auto">
            <a:xfrm>
              <a:off x="203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67" name="Line 2083"/>
            <p:cNvSpPr>
              <a:spLocks noChangeShapeType="1"/>
            </p:cNvSpPr>
            <p:nvPr/>
          </p:nvSpPr>
          <p:spPr bwMode="auto">
            <a:xfrm>
              <a:off x="208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68" name="Line 2084"/>
            <p:cNvSpPr>
              <a:spLocks noChangeShapeType="1"/>
            </p:cNvSpPr>
            <p:nvPr/>
          </p:nvSpPr>
          <p:spPr bwMode="auto">
            <a:xfrm>
              <a:off x="212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69" name="Line 2085"/>
            <p:cNvSpPr>
              <a:spLocks noChangeShapeType="1"/>
            </p:cNvSpPr>
            <p:nvPr/>
          </p:nvSpPr>
          <p:spPr bwMode="auto">
            <a:xfrm>
              <a:off x="217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70" name="Line 2086"/>
            <p:cNvSpPr>
              <a:spLocks noChangeShapeType="1"/>
            </p:cNvSpPr>
            <p:nvPr/>
          </p:nvSpPr>
          <p:spPr bwMode="auto">
            <a:xfrm>
              <a:off x="222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71" name="Line 2087"/>
            <p:cNvSpPr>
              <a:spLocks noChangeShapeType="1"/>
            </p:cNvSpPr>
            <p:nvPr/>
          </p:nvSpPr>
          <p:spPr bwMode="auto">
            <a:xfrm>
              <a:off x="227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72" name="Line 2088"/>
            <p:cNvSpPr>
              <a:spLocks noChangeShapeType="1"/>
            </p:cNvSpPr>
            <p:nvPr/>
          </p:nvSpPr>
          <p:spPr bwMode="auto">
            <a:xfrm>
              <a:off x="232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73" name="Line 2089"/>
            <p:cNvSpPr>
              <a:spLocks noChangeShapeType="1"/>
            </p:cNvSpPr>
            <p:nvPr/>
          </p:nvSpPr>
          <p:spPr bwMode="auto">
            <a:xfrm>
              <a:off x="236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74" name="Line 2090"/>
            <p:cNvSpPr>
              <a:spLocks noChangeShapeType="1"/>
            </p:cNvSpPr>
            <p:nvPr/>
          </p:nvSpPr>
          <p:spPr bwMode="auto">
            <a:xfrm>
              <a:off x="241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75" name="Line 2091"/>
            <p:cNvSpPr>
              <a:spLocks noChangeShapeType="1"/>
            </p:cNvSpPr>
            <p:nvPr/>
          </p:nvSpPr>
          <p:spPr bwMode="auto">
            <a:xfrm>
              <a:off x="246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76" name="Line 2092"/>
            <p:cNvSpPr>
              <a:spLocks noChangeShapeType="1"/>
            </p:cNvSpPr>
            <p:nvPr/>
          </p:nvSpPr>
          <p:spPr bwMode="auto">
            <a:xfrm>
              <a:off x="251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77" name="Line 2093"/>
            <p:cNvSpPr>
              <a:spLocks noChangeShapeType="1"/>
            </p:cNvSpPr>
            <p:nvPr/>
          </p:nvSpPr>
          <p:spPr bwMode="auto">
            <a:xfrm>
              <a:off x="256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78" name="Line 2094"/>
            <p:cNvSpPr>
              <a:spLocks noChangeShapeType="1"/>
            </p:cNvSpPr>
            <p:nvPr/>
          </p:nvSpPr>
          <p:spPr bwMode="auto">
            <a:xfrm>
              <a:off x="260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79" name="Line 2095"/>
            <p:cNvSpPr>
              <a:spLocks noChangeShapeType="1"/>
            </p:cNvSpPr>
            <p:nvPr/>
          </p:nvSpPr>
          <p:spPr bwMode="auto">
            <a:xfrm>
              <a:off x="265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80" name="Line 2096"/>
            <p:cNvSpPr>
              <a:spLocks noChangeShapeType="1"/>
            </p:cNvSpPr>
            <p:nvPr/>
          </p:nvSpPr>
          <p:spPr bwMode="auto">
            <a:xfrm>
              <a:off x="270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81" name="Line 2097"/>
            <p:cNvSpPr>
              <a:spLocks noChangeShapeType="1"/>
            </p:cNvSpPr>
            <p:nvPr/>
          </p:nvSpPr>
          <p:spPr bwMode="auto">
            <a:xfrm>
              <a:off x="275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82" name="Line 2098"/>
            <p:cNvSpPr>
              <a:spLocks noChangeShapeType="1"/>
            </p:cNvSpPr>
            <p:nvPr/>
          </p:nvSpPr>
          <p:spPr bwMode="auto">
            <a:xfrm>
              <a:off x="280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83" name="Line 2099"/>
            <p:cNvSpPr>
              <a:spLocks noChangeShapeType="1"/>
            </p:cNvSpPr>
            <p:nvPr/>
          </p:nvSpPr>
          <p:spPr bwMode="auto">
            <a:xfrm>
              <a:off x="284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84" name="Line 2100"/>
            <p:cNvSpPr>
              <a:spLocks noChangeShapeType="1"/>
            </p:cNvSpPr>
            <p:nvPr/>
          </p:nvSpPr>
          <p:spPr bwMode="auto">
            <a:xfrm>
              <a:off x="289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85" name="Line 2101"/>
            <p:cNvSpPr>
              <a:spLocks noChangeShapeType="1"/>
            </p:cNvSpPr>
            <p:nvPr/>
          </p:nvSpPr>
          <p:spPr bwMode="auto">
            <a:xfrm>
              <a:off x="294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86" name="Line 2102"/>
            <p:cNvSpPr>
              <a:spLocks noChangeShapeType="1"/>
            </p:cNvSpPr>
            <p:nvPr/>
          </p:nvSpPr>
          <p:spPr bwMode="auto">
            <a:xfrm>
              <a:off x="299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87" name="Line 2103"/>
            <p:cNvSpPr>
              <a:spLocks noChangeShapeType="1"/>
            </p:cNvSpPr>
            <p:nvPr/>
          </p:nvSpPr>
          <p:spPr bwMode="auto">
            <a:xfrm>
              <a:off x="304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88" name="Line 2104"/>
            <p:cNvSpPr>
              <a:spLocks noChangeShapeType="1"/>
            </p:cNvSpPr>
            <p:nvPr/>
          </p:nvSpPr>
          <p:spPr bwMode="auto">
            <a:xfrm>
              <a:off x="308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89" name="Line 2105"/>
            <p:cNvSpPr>
              <a:spLocks noChangeShapeType="1"/>
            </p:cNvSpPr>
            <p:nvPr/>
          </p:nvSpPr>
          <p:spPr bwMode="auto">
            <a:xfrm>
              <a:off x="313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90" name="Line 2106"/>
            <p:cNvSpPr>
              <a:spLocks noChangeShapeType="1"/>
            </p:cNvSpPr>
            <p:nvPr/>
          </p:nvSpPr>
          <p:spPr bwMode="auto">
            <a:xfrm>
              <a:off x="318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91" name="Line 2107"/>
            <p:cNvSpPr>
              <a:spLocks noChangeShapeType="1"/>
            </p:cNvSpPr>
            <p:nvPr/>
          </p:nvSpPr>
          <p:spPr bwMode="auto">
            <a:xfrm>
              <a:off x="323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92" name="Line 2108"/>
            <p:cNvSpPr>
              <a:spLocks noChangeShapeType="1"/>
            </p:cNvSpPr>
            <p:nvPr/>
          </p:nvSpPr>
          <p:spPr bwMode="auto">
            <a:xfrm>
              <a:off x="328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93" name="Line 2109"/>
            <p:cNvSpPr>
              <a:spLocks noChangeShapeType="1"/>
            </p:cNvSpPr>
            <p:nvPr/>
          </p:nvSpPr>
          <p:spPr bwMode="auto">
            <a:xfrm>
              <a:off x="332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94" name="Line 2110"/>
            <p:cNvSpPr>
              <a:spLocks noChangeShapeType="1"/>
            </p:cNvSpPr>
            <p:nvPr/>
          </p:nvSpPr>
          <p:spPr bwMode="auto">
            <a:xfrm>
              <a:off x="337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95" name="Line 2111"/>
            <p:cNvSpPr>
              <a:spLocks noChangeShapeType="1"/>
            </p:cNvSpPr>
            <p:nvPr/>
          </p:nvSpPr>
          <p:spPr bwMode="auto">
            <a:xfrm>
              <a:off x="342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96" name="Line 2112"/>
            <p:cNvSpPr>
              <a:spLocks noChangeShapeType="1"/>
            </p:cNvSpPr>
            <p:nvPr/>
          </p:nvSpPr>
          <p:spPr bwMode="auto">
            <a:xfrm>
              <a:off x="347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97" name="Line 2113"/>
            <p:cNvSpPr>
              <a:spLocks noChangeShapeType="1"/>
            </p:cNvSpPr>
            <p:nvPr/>
          </p:nvSpPr>
          <p:spPr bwMode="auto">
            <a:xfrm>
              <a:off x="352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98" name="Line 2114"/>
            <p:cNvSpPr>
              <a:spLocks noChangeShapeType="1"/>
            </p:cNvSpPr>
            <p:nvPr/>
          </p:nvSpPr>
          <p:spPr bwMode="auto">
            <a:xfrm>
              <a:off x="356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499" name="Line 2115"/>
            <p:cNvSpPr>
              <a:spLocks noChangeShapeType="1"/>
            </p:cNvSpPr>
            <p:nvPr/>
          </p:nvSpPr>
          <p:spPr bwMode="auto">
            <a:xfrm>
              <a:off x="361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00" name="Line 2116"/>
            <p:cNvSpPr>
              <a:spLocks noChangeShapeType="1"/>
            </p:cNvSpPr>
            <p:nvPr/>
          </p:nvSpPr>
          <p:spPr bwMode="auto">
            <a:xfrm>
              <a:off x="366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01" name="Line 2117"/>
            <p:cNvSpPr>
              <a:spLocks noChangeShapeType="1"/>
            </p:cNvSpPr>
            <p:nvPr/>
          </p:nvSpPr>
          <p:spPr bwMode="auto">
            <a:xfrm>
              <a:off x="371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02" name="Line 2118"/>
            <p:cNvSpPr>
              <a:spLocks noChangeShapeType="1"/>
            </p:cNvSpPr>
            <p:nvPr/>
          </p:nvSpPr>
          <p:spPr bwMode="auto">
            <a:xfrm>
              <a:off x="376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03" name="Line 2119"/>
            <p:cNvSpPr>
              <a:spLocks noChangeShapeType="1"/>
            </p:cNvSpPr>
            <p:nvPr/>
          </p:nvSpPr>
          <p:spPr bwMode="auto">
            <a:xfrm>
              <a:off x="380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04" name="Line 2120"/>
            <p:cNvSpPr>
              <a:spLocks noChangeShapeType="1"/>
            </p:cNvSpPr>
            <p:nvPr/>
          </p:nvSpPr>
          <p:spPr bwMode="auto">
            <a:xfrm>
              <a:off x="385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05" name="Line 2121"/>
            <p:cNvSpPr>
              <a:spLocks noChangeShapeType="1"/>
            </p:cNvSpPr>
            <p:nvPr/>
          </p:nvSpPr>
          <p:spPr bwMode="auto">
            <a:xfrm>
              <a:off x="390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06" name="Line 2122"/>
            <p:cNvSpPr>
              <a:spLocks noChangeShapeType="1"/>
            </p:cNvSpPr>
            <p:nvPr/>
          </p:nvSpPr>
          <p:spPr bwMode="auto">
            <a:xfrm>
              <a:off x="395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07" name="Line 2123"/>
            <p:cNvSpPr>
              <a:spLocks noChangeShapeType="1"/>
            </p:cNvSpPr>
            <p:nvPr/>
          </p:nvSpPr>
          <p:spPr bwMode="auto">
            <a:xfrm>
              <a:off x="400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08" name="Line 2124"/>
            <p:cNvSpPr>
              <a:spLocks noChangeShapeType="1"/>
            </p:cNvSpPr>
            <p:nvPr/>
          </p:nvSpPr>
          <p:spPr bwMode="auto">
            <a:xfrm>
              <a:off x="404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09" name="Line 2125"/>
            <p:cNvSpPr>
              <a:spLocks noChangeShapeType="1"/>
            </p:cNvSpPr>
            <p:nvPr/>
          </p:nvSpPr>
          <p:spPr bwMode="auto">
            <a:xfrm>
              <a:off x="4096"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10" name="Line 2126"/>
            <p:cNvSpPr>
              <a:spLocks noChangeShapeType="1"/>
            </p:cNvSpPr>
            <p:nvPr/>
          </p:nvSpPr>
          <p:spPr bwMode="auto">
            <a:xfrm>
              <a:off x="4144"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11" name="Line 2127"/>
            <p:cNvSpPr>
              <a:spLocks noChangeShapeType="1"/>
            </p:cNvSpPr>
            <p:nvPr/>
          </p:nvSpPr>
          <p:spPr bwMode="auto">
            <a:xfrm>
              <a:off x="4192"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12" name="Line 2128"/>
            <p:cNvSpPr>
              <a:spLocks noChangeShapeType="1"/>
            </p:cNvSpPr>
            <p:nvPr/>
          </p:nvSpPr>
          <p:spPr bwMode="auto">
            <a:xfrm>
              <a:off x="4240"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13" name="Line 2129"/>
            <p:cNvSpPr>
              <a:spLocks noChangeShapeType="1"/>
            </p:cNvSpPr>
            <p:nvPr/>
          </p:nvSpPr>
          <p:spPr bwMode="auto">
            <a:xfrm>
              <a:off x="4288" y="2572"/>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14" name="Line 2130"/>
            <p:cNvSpPr>
              <a:spLocks noChangeShapeType="1"/>
            </p:cNvSpPr>
            <p:nvPr/>
          </p:nvSpPr>
          <p:spPr bwMode="auto">
            <a:xfrm>
              <a:off x="102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15" name="Line 2131"/>
            <p:cNvSpPr>
              <a:spLocks noChangeShapeType="1"/>
            </p:cNvSpPr>
            <p:nvPr/>
          </p:nvSpPr>
          <p:spPr bwMode="auto">
            <a:xfrm>
              <a:off x="107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16" name="Line 2132"/>
            <p:cNvSpPr>
              <a:spLocks noChangeShapeType="1"/>
            </p:cNvSpPr>
            <p:nvPr/>
          </p:nvSpPr>
          <p:spPr bwMode="auto">
            <a:xfrm>
              <a:off x="112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17" name="Line 2133"/>
            <p:cNvSpPr>
              <a:spLocks noChangeShapeType="1"/>
            </p:cNvSpPr>
            <p:nvPr/>
          </p:nvSpPr>
          <p:spPr bwMode="auto">
            <a:xfrm>
              <a:off x="116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18" name="Line 2134"/>
            <p:cNvSpPr>
              <a:spLocks noChangeShapeType="1"/>
            </p:cNvSpPr>
            <p:nvPr/>
          </p:nvSpPr>
          <p:spPr bwMode="auto">
            <a:xfrm>
              <a:off x="121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19" name="Line 2135"/>
            <p:cNvSpPr>
              <a:spLocks noChangeShapeType="1"/>
            </p:cNvSpPr>
            <p:nvPr/>
          </p:nvSpPr>
          <p:spPr bwMode="auto">
            <a:xfrm>
              <a:off x="126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20" name="Line 2136"/>
            <p:cNvSpPr>
              <a:spLocks noChangeShapeType="1"/>
            </p:cNvSpPr>
            <p:nvPr/>
          </p:nvSpPr>
          <p:spPr bwMode="auto">
            <a:xfrm>
              <a:off x="131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21" name="Line 2137"/>
            <p:cNvSpPr>
              <a:spLocks noChangeShapeType="1"/>
            </p:cNvSpPr>
            <p:nvPr/>
          </p:nvSpPr>
          <p:spPr bwMode="auto">
            <a:xfrm>
              <a:off x="136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22" name="Line 2138"/>
            <p:cNvSpPr>
              <a:spLocks noChangeShapeType="1"/>
            </p:cNvSpPr>
            <p:nvPr/>
          </p:nvSpPr>
          <p:spPr bwMode="auto">
            <a:xfrm>
              <a:off x="140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23" name="Line 2139"/>
            <p:cNvSpPr>
              <a:spLocks noChangeShapeType="1"/>
            </p:cNvSpPr>
            <p:nvPr/>
          </p:nvSpPr>
          <p:spPr bwMode="auto">
            <a:xfrm>
              <a:off x="145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24" name="Line 2140"/>
            <p:cNvSpPr>
              <a:spLocks noChangeShapeType="1"/>
            </p:cNvSpPr>
            <p:nvPr/>
          </p:nvSpPr>
          <p:spPr bwMode="auto">
            <a:xfrm>
              <a:off x="150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25" name="Line 2141"/>
            <p:cNvSpPr>
              <a:spLocks noChangeShapeType="1"/>
            </p:cNvSpPr>
            <p:nvPr/>
          </p:nvSpPr>
          <p:spPr bwMode="auto">
            <a:xfrm>
              <a:off x="155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26" name="Line 2142"/>
            <p:cNvSpPr>
              <a:spLocks noChangeShapeType="1"/>
            </p:cNvSpPr>
            <p:nvPr/>
          </p:nvSpPr>
          <p:spPr bwMode="auto">
            <a:xfrm>
              <a:off x="160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27" name="Line 2143"/>
            <p:cNvSpPr>
              <a:spLocks noChangeShapeType="1"/>
            </p:cNvSpPr>
            <p:nvPr/>
          </p:nvSpPr>
          <p:spPr bwMode="auto">
            <a:xfrm>
              <a:off x="164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28" name="Line 2144"/>
            <p:cNvSpPr>
              <a:spLocks noChangeShapeType="1"/>
            </p:cNvSpPr>
            <p:nvPr/>
          </p:nvSpPr>
          <p:spPr bwMode="auto">
            <a:xfrm>
              <a:off x="169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29" name="Line 2145"/>
            <p:cNvSpPr>
              <a:spLocks noChangeShapeType="1"/>
            </p:cNvSpPr>
            <p:nvPr/>
          </p:nvSpPr>
          <p:spPr bwMode="auto">
            <a:xfrm>
              <a:off x="174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30" name="Line 2146"/>
            <p:cNvSpPr>
              <a:spLocks noChangeShapeType="1"/>
            </p:cNvSpPr>
            <p:nvPr/>
          </p:nvSpPr>
          <p:spPr bwMode="auto">
            <a:xfrm>
              <a:off x="179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31" name="Line 2147"/>
            <p:cNvSpPr>
              <a:spLocks noChangeShapeType="1"/>
            </p:cNvSpPr>
            <p:nvPr/>
          </p:nvSpPr>
          <p:spPr bwMode="auto">
            <a:xfrm>
              <a:off x="184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32" name="Line 2148"/>
            <p:cNvSpPr>
              <a:spLocks noChangeShapeType="1"/>
            </p:cNvSpPr>
            <p:nvPr/>
          </p:nvSpPr>
          <p:spPr bwMode="auto">
            <a:xfrm>
              <a:off x="188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33" name="Line 2149"/>
            <p:cNvSpPr>
              <a:spLocks noChangeShapeType="1"/>
            </p:cNvSpPr>
            <p:nvPr/>
          </p:nvSpPr>
          <p:spPr bwMode="auto">
            <a:xfrm>
              <a:off x="193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34" name="Line 2150"/>
            <p:cNvSpPr>
              <a:spLocks noChangeShapeType="1"/>
            </p:cNvSpPr>
            <p:nvPr/>
          </p:nvSpPr>
          <p:spPr bwMode="auto">
            <a:xfrm>
              <a:off x="198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35" name="Line 2151"/>
            <p:cNvSpPr>
              <a:spLocks noChangeShapeType="1"/>
            </p:cNvSpPr>
            <p:nvPr/>
          </p:nvSpPr>
          <p:spPr bwMode="auto">
            <a:xfrm>
              <a:off x="203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36" name="Line 2152"/>
            <p:cNvSpPr>
              <a:spLocks noChangeShapeType="1"/>
            </p:cNvSpPr>
            <p:nvPr/>
          </p:nvSpPr>
          <p:spPr bwMode="auto">
            <a:xfrm>
              <a:off x="208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37" name="Line 2153"/>
            <p:cNvSpPr>
              <a:spLocks noChangeShapeType="1"/>
            </p:cNvSpPr>
            <p:nvPr/>
          </p:nvSpPr>
          <p:spPr bwMode="auto">
            <a:xfrm>
              <a:off x="212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38" name="Line 2154"/>
            <p:cNvSpPr>
              <a:spLocks noChangeShapeType="1"/>
            </p:cNvSpPr>
            <p:nvPr/>
          </p:nvSpPr>
          <p:spPr bwMode="auto">
            <a:xfrm>
              <a:off x="217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39" name="Line 2155"/>
            <p:cNvSpPr>
              <a:spLocks noChangeShapeType="1"/>
            </p:cNvSpPr>
            <p:nvPr/>
          </p:nvSpPr>
          <p:spPr bwMode="auto">
            <a:xfrm>
              <a:off x="222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40" name="Line 2156"/>
            <p:cNvSpPr>
              <a:spLocks noChangeShapeType="1"/>
            </p:cNvSpPr>
            <p:nvPr/>
          </p:nvSpPr>
          <p:spPr bwMode="auto">
            <a:xfrm>
              <a:off x="227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41" name="Line 2157"/>
            <p:cNvSpPr>
              <a:spLocks noChangeShapeType="1"/>
            </p:cNvSpPr>
            <p:nvPr/>
          </p:nvSpPr>
          <p:spPr bwMode="auto">
            <a:xfrm>
              <a:off x="232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42" name="Line 2158"/>
            <p:cNvSpPr>
              <a:spLocks noChangeShapeType="1"/>
            </p:cNvSpPr>
            <p:nvPr/>
          </p:nvSpPr>
          <p:spPr bwMode="auto">
            <a:xfrm>
              <a:off x="236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43" name="Line 2159"/>
            <p:cNvSpPr>
              <a:spLocks noChangeShapeType="1"/>
            </p:cNvSpPr>
            <p:nvPr/>
          </p:nvSpPr>
          <p:spPr bwMode="auto">
            <a:xfrm>
              <a:off x="241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44" name="Line 2160"/>
            <p:cNvSpPr>
              <a:spLocks noChangeShapeType="1"/>
            </p:cNvSpPr>
            <p:nvPr/>
          </p:nvSpPr>
          <p:spPr bwMode="auto">
            <a:xfrm>
              <a:off x="246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45" name="Line 2161"/>
            <p:cNvSpPr>
              <a:spLocks noChangeShapeType="1"/>
            </p:cNvSpPr>
            <p:nvPr/>
          </p:nvSpPr>
          <p:spPr bwMode="auto">
            <a:xfrm>
              <a:off x="251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46" name="Line 2162"/>
            <p:cNvSpPr>
              <a:spLocks noChangeShapeType="1"/>
            </p:cNvSpPr>
            <p:nvPr/>
          </p:nvSpPr>
          <p:spPr bwMode="auto">
            <a:xfrm>
              <a:off x="256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47" name="Line 2163"/>
            <p:cNvSpPr>
              <a:spLocks noChangeShapeType="1"/>
            </p:cNvSpPr>
            <p:nvPr/>
          </p:nvSpPr>
          <p:spPr bwMode="auto">
            <a:xfrm>
              <a:off x="260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48" name="Line 2164"/>
            <p:cNvSpPr>
              <a:spLocks noChangeShapeType="1"/>
            </p:cNvSpPr>
            <p:nvPr/>
          </p:nvSpPr>
          <p:spPr bwMode="auto">
            <a:xfrm>
              <a:off x="265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49" name="Line 2165"/>
            <p:cNvSpPr>
              <a:spLocks noChangeShapeType="1"/>
            </p:cNvSpPr>
            <p:nvPr/>
          </p:nvSpPr>
          <p:spPr bwMode="auto">
            <a:xfrm>
              <a:off x="270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50" name="Line 2166"/>
            <p:cNvSpPr>
              <a:spLocks noChangeShapeType="1"/>
            </p:cNvSpPr>
            <p:nvPr/>
          </p:nvSpPr>
          <p:spPr bwMode="auto">
            <a:xfrm>
              <a:off x="275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51" name="Line 2167"/>
            <p:cNvSpPr>
              <a:spLocks noChangeShapeType="1"/>
            </p:cNvSpPr>
            <p:nvPr/>
          </p:nvSpPr>
          <p:spPr bwMode="auto">
            <a:xfrm>
              <a:off x="280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52" name="Line 2168"/>
            <p:cNvSpPr>
              <a:spLocks noChangeShapeType="1"/>
            </p:cNvSpPr>
            <p:nvPr/>
          </p:nvSpPr>
          <p:spPr bwMode="auto">
            <a:xfrm>
              <a:off x="284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53" name="Line 2169"/>
            <p:cNvSpPr>
              <a:spLocks noChangeShapeType="1"/>
            </p:cNvSpPr>
            <p:nvPr/>
          </p:nvSpPr>
          <p:spPr bwMode="auto">
            <a:xfrm>
              <a:off x="289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54" name="Line 2170"/>
            <p:cNvSpPr>
              <a:spLocks noChangeShapeType="1"/>
            </p:cNvSpPr>
            <p:nvPr/>
          </p:nvSpPr>
          <p:spPr bwMode="auto">
            <a:xfrm>
              <a:off x="294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55" name="Line 2171"/>
            <p:cNvSpPr>
              <a:spLocks noChangeShapeType="1"/>
            </p:cNvSpPr>
            <p:nvPr/>
          </p:nvSpPr>
          <p:spPr bwMode="auto">
            <a:xfrm>
              <a:off x="299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56" name="Line 2172"/>
            <p:cNvSpPr>
              <a:spLocks noChangeShapeType="1"/>
            </p:cNvSpPr>
            <p:nvPr/>
          </p:nvSpPr>
          <p:spPr bwMode="auto">
            <a:xfrm>
              <a:off x="304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57" name="Line 2173"/>
            <p:cNvSpPr>
              <a:spLocks noChangeShapeType="1"/>
            </p:cNvSpPr>
            <p:nvPr/>
          </p:nvSpPr>
          <p:spPr bwMode="auto">
            <a:xfrm>
              <a:off x="308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58" name="Line 2174"/>
            <p:cNvSpPr>
              <a:spLocks noChangeShapeType="1"/>
            </p:cNvSpPr>
            <p:nvPr/>
          </p:nvSpPr>
          <p:spPr bwMode="auto">
            <a:xfrm>
              <a:off x="313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59" name="Line 2175"/>
            <p:cNvSpPr>
              <a:spLocks noChangeShapeType="1"/>
            </p:cNvSpPr>
            <p:nvPr/>
          </p:nvSpPr>
          <p:spPr bwMode="auto">
            <a:xfrm>
              <a:off x="318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60" name="Line 2176"/>
            <p:cNvSpPr>
              <a:spLocks noChangeShapeType="1"/>
            </p:cNvSpPr>
            <p:nvPr/>
          </p:nvSpPr>
          <p:spPr bwMode="auto">
            <a:xfrm>
              <a:off x="323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61" name="Line 2177"/>
            <p:cNvSpPr>
              <a:spLocks noChangeShapeType="1"/>
            </p:cNvSpPr>
            <p:nvPr/>
          </p:nvSpPr>
          <p:spPr bwMode="auto">
            <a:xfrm>
              <a:off x="328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62" name="Line 2178"/>
            <p:cNvSpPr>
              <a:spLocks noChangeShapeType="1"/>
            </p:cNvSpPr>
            <p:nvPr/>
          </p:nvSpPr>
          <p:spPr bwMode="auto">
            <a:xfrm>
              <a:off x="332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63" name="Line 2179"/>
            <p:cNvSpPr>
              <a:spLocks noChangeShapeType="1"/>
            </p:cNvSpPr>
            <p:nvPr/>
          </p:nvSpPr>
          <p:spPr bwMode="auto">
            <a:xfrm>
              <a:off x="337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64" name="Line 2180"/>
            <p:cNvSpPr>
              <a:spLocks noChangeShapeType="1"/>
            </p:cNvSpPr>
            <p:nvPr/>
          </p:nvSpPr>
          <p:spPr bwMode="auto">
            <a:xfrm>
              <a:off x="342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65" name="Line 2181"/>
            <p:cNvSpPr>
              <a:spLocks noChangeShapeType="1"/>
            </p:cNvSpPr>
            <p:nvPr/>
          </p:nvSpPr>
          <p:spPr bwMode="auto">
            <a:xfrm>
              <a:off x="347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66" name="Line 2182"/>
            <p:cNvSpPr>
              <a:spLocks noChangeShapeType="1"/>
            </p:cNvSpPr>
            <p:nvPr/>
          </p:nvSpPr>
          <p:spPr bwMode="auto">
            <a:xfrm>
              <a:off x="352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67" name="Line 2183"/>
            <p:cNvSpPr>
              <a:spLocks noChangeShapeType="1"/>
            </p:cNvSpPr>
            <p:nvPr/>
          </p:nvSpPr>
          <p:spPr bwMode="auto">
            <a:xfrm>
              <a:off x="356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68" name="Line 2184"/>
            <p:cNvSpPr>
              <a:spLocks noChangeShapeType="1"/>
            </p:cNvSpPr>
            <p:nvPr/>
          </p:nvSpPr>
          <p:spPr bwMode="auto">
            <a:xfrm>
              <a:off x="361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69" name="Line 2185"/>
            <p:cNvSpPr>
              <a:spLocks noChangeShapeType="1"/>
            </p:cNvSpPr>
            <p:nvPr/>
          </p:nvSpPr>
          <p:spPr bwMode="auto">
            <a:xfrm>
              <a:off x="366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70" name="Line 2186"/>
            <p:cNvSpPr>
              <a:spLocks noChangeShapeType="1"/>
            </p:cNvSpPr>
            <p:nvPr/>
          </p:nvSpPr>
          <p:spPr bwMode="auto">
            <a:xfrm>
              <a:off x="371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71" name="Line 2187"/>
            <p:cNvSpPr>
              <a:spLocks noChangeShapeType="1"/>
            </p:cNvSpPr>
            <p:nvPr/>
          </p:nvSpPr>
          <p:spPr bwMode="auto">
            <a:xfrm>
              <a:off x="376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72" name="Line 2188"/>
            <p:cNvSpPr>
              <a:spLocks noChangeShapeType="1"/>
            </p:cNvSpPr>
            <p:nvPr/>
          </p:nvSpPr>
          <p:spPr bwMode="auto">
            <a:xfrm>
              <a:off x="380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73" name="Line 2189"/>
            <p:cNvSpPr>
              <a:spLocks noChangeShapeType="1"/>
            </p:cNvSpPr>
            <p:nvPr/>
          </p:nvSpPr>
          <p:spPr bwMode="auto">
            <a:xfrm>
              <a:off x="385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74" name="Line 2190"/>
            <p:cNvSpPr>
              <a:spLocks noChangeShapeType="1"/>
            </p:cNvSpPr>
            <p:nvPr/>
          </p:nvSpPr>
          <p:spPr bwMode="auto">
            <a:xfrm>
              <a:off x="390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75" name="Line 2191"/>
            <p:cNvSpPr>
              <a:spLocks noChangeShapeType="1"/>
            </p:cNvSpPr>
            <p:nvPr/>
          </p:nvSpPr>
          <p:spPr bwMode="auto">
            <a:xfrm>
              <a:off x="395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76" name="Line 2192"/>
            <p:cNvSpPr>
              <a:spLocks noChangeShapeType="1"/>
            </p:cNvSpPr>
            <p:nvPr/>
          </p:nvSpPr>
          <p:spPr bwMode="auto">
            <a:xfrm>
              <a:off x="400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77" name="Line 2193"/>
            <p:cNvSpPr>
              <a:spLocks noChangeShapeType="1"/>
            </p:cNvSpPr>
            <p:nvPr/>
          </p:nvSpPr>
          <p:spPr bwMode="auto">
            <a:xfrm>
              <a:off x="404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78" name="Line 2194"/>
            <p:cNvSpPr>
              <a:spLocks noChangeShapeType="1"/>
            </p:cNvSpPr>
            <p:nvPr/>
          </p:nvSpPr>
          <p:spPr bwMode="auto">
            <a:xfrm>
              <a:off x="4096"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79" name="Line 2195"/>
            <p:cNvSpPr>
              <a:spLocks noChangeShapeType="1"/>
            </p:cNvSpPr>
            <p:nvPr/>
          </p:nvSpPr>
          <p:spPr bwMode="auto">
            <a:xfrm>
              <a:off x="4144"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80" name="Line 2196"/>
            <p:cNvSpPr>
              <a:spLocks noChangeShapeType="1"/>
            </p:cNvSpPr>
            <p:nvPr/>
          </p:nvSpPr>
          <p:spPr bwMode="auto">
            <a:xfrm>
              <a:off x="4192"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81" name="Line 2197"/>
            <p:cNvSpPr>
              <a:spLocks noChangeShapeType="1"/>
            </p:cNvSpPr>
            <p:nvPr/>
          </p:nvSpPr>
          <p:spPr bwMode="auto">
            <a:xfrm>
              <a:off x="4240"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82" name="Line 2198"/>
            <p:cNvSpPr>
              <a:spLocks noChangeShapeType="1"/>
            </p:cNvSpPr>
            <p:nvPr/>
          </p:nvSpPr>
          <p:spPr bwMode="auto">
            <a:xfrm>
              <a:off x="4288" y="196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83" name="Line 2199"/>
            <p:cNvSpPr>
              <a:spLocks noChangeShapeType="1"/>
            </p:cNvSpPr>
            <p:nvPr/>
          </p:nvSpPr>
          <p:spPr bwMode="auto">
            <a:xfrm>
              <a:off x="102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84" name="Line 2200"/>
            <p:cNvSpPr>
              <a:spLocks noChangeShapeType="1"/>
            </p:cNvSpPr>
            <p:nvPr/>
          </p:nvSpPr>
          <p:spPr bwMode="auto">
            <a:xfrm>
              <a:off x="107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85" name="Line 2201"/>
            <p:cNvSpPr>
              <a:spLocks noChangeShapeType="1"/>
            </p:cNvSpPr>
            <p:nvPr/>
          </p:nvSpPr>
          <p:spPr bwMode="auto">
            <a:xfrm>
              <a:off x="112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86" name="Line 2202"/>
            <p:cNvSpPr>
              <a:spLocks noChangeShapeType="1"/>
            </p:cNvSpPr>
            <p:nvPr/>
          </p:nvSpPr>
          <p:spPr bwMode="auto">
            <a:xfrm>
              <a:off x="116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87" name="Line 2203"/>
            <p:cNvSpPr>
              <a:spLocks noChangeShapeType="1"/>
            </p:cNvSpPr>
            <p:nvPr/>
          </p:nvSpPr>
          <p:spPr bwMode="auto">
            <a:xfrm>
              <a:off x="121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88" name="Line 2204"/>
            <p:cNvSpPr>
              <a:spLocks noChangeShapeType="1"/>
            </p:cNvSpPr>
            <p:nvPr/>
          </p:nvSpPr>
          <p:spPr bwMode="auto">
            <a:xfrm>
              <a:off x="126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89" name="Line 2205"/>
            <p:cNvSpPr>
              <a:spLocks noChangeShapeType="1"/>
            </p:cNvSpPr>
            <p:nvPr/>
          </p:nvSpPr>
          <p:spPr bwMode="auto">
            <a:xfrm>
              <a:off x="131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90" name="Line 2206"/>
            <p:cNvSpPr>
              <a:spLocks noChangeShapeType="1"/>
            </p:cNvSpPr>
            <p:nvPr/>
          </p:nvSpPr>
          <p:spPr bwMode="auto">
            <a:xfrm>
              <a:off x="136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91" name="Line 2207"/>
            <p:cNvSpPr>
              <a:spLocks noChangeShapeType="1"/>
            </p:cNvSpPr>
            <p:nvPr/>
          </p:nvSpPr>
          <p:spPr bwMode="auto">
            <a:xfrm>
              <a:off x="140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92" name="Line 2208"/>
            <p:cNvSpPr>
              <a:spLocks noChangeShapeType="1"/>
            </p:cNvSpPr>
            <p:nvPr/>
          </p:nvSpPr>
          <p:spPr bwMode="auto">
            <a:xfrm>
              <a:off x="145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93" name="Line 2209"/>
            <p:cNvSpPr>
              <a:spLocks noChangeShapeType="1"/>
            </p:cNvSpPr>
            <p:nvPr/>
          </p:nvSpPr>
          <p:spPr bwMode="auto">
            <a:xfrm>
              <a:off x="150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94" name="Line 2210"/>
            <p:cNvSpPr>
              <a:spLocks noChangeShapeType="1"/>
            </p:cNvSpPr>
            <p:nvPr/>
          </p:nvSpPr>
          <p:spPr bwMode="auto">
            <a:xfrm>
              <a:off x="155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95" name="Line 2211"/>
            <p:cNvSpPr>
              <a:spLocks noChangeShapeType="1"/>
            </p:cNvSpPr>
            <p:nvPr/>
          </p:nvSpPr>
          <p:spPr bwMode="auto">
            <a:xfrm>
              <a:off x="160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96" name="Line 2212"/>
            <p:cNvSpPr>
              <a:spLocks noChangeShapeType="1"/>
            </p:cNvSpPr>
            <p:nvPr/>
          </p:nvSpPr>
          <p:spPr bwMode="auto">
            <a:xfrm>
              <a:off x="164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97" name="Line 2213"/>
            <p:cNvSpPr>
              <a:spLocks noChangeShapeType="1"/>
            </p:cNvSpPr>
            <p:nvPr/>
          </p:nvSpPr>
          <p:spPr bwMode="auto">
            <a:xfrm>
              <a:off x="169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98" name="Line 2214"/>
            <p:cNvSpPr>
              <a:spLocks noChangeShapeType="1"/>
            </p:cNvSpPr>
            <p:nvPr/>
          </p:nvSpPr>
          <p:spPr bwMode="auto">
            <a:xfrm>
              <a:off x="174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599" name="Line 2215"/>
            <p:cNvSpPr>
              <a:spLocks noChangeShapeType="1"/>
            </p:cNvSpPr>
            <p:nvPr/>
          </p:nvSpPr>
          <p:spPr bwMode="auto">
            <a:xfrm>
              <a:off x="179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00" name="Line 2216"/>
            <p:cNvSpPr>
              <a:spLocks noChangeShapeType="1"/>
            </p:cNvSpPr>
            <p:nvPr/>
          </p:nvSpPr>
          <p:spPr bwMode="auto">
            <a:xfrm>
              <a:off x="184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01" name="Line 2217"/>
            <p:cNvSpPr>
              <a:spLocks noChangeShapeType="1"/>
            </p:cNvSpPr>
            <p:nvPr/>
          </p:nvSpPr>
          <p:spPr bwMode="auto">
            <a:xfrm>
              <a:off x="188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02" name="Line 2218"/>
            <p:cNvSpPr>
              <a:spLocks noChangeShapeType="1"/>
            </p:cNvSpPr>
            <p:nvPr/>
          </p:nvSpPr>
          <p:spPr bwMode="auto">
            <a:xfrm>
              <a:off x="193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03" name="Line 2219"/>
            <p:cNvSpPr>
              <a:spLocks noChangeShapeType="1"/>
            </p:cNvSpPr>
            <p:nvPr/>
          </p:nvSpPr>
          <p:spPr bwMode="auto">
            <a:xfrm>
              <a:off x="198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04" name="Line 2220"/>
            <p:cNvSpPr>
              <a:spLocks noChangeShapeType="1"/>
            </p:cNvSpPr>
            <p:nvPr/>
          </p:nvSpPr>
          <p:spPr bwMode="auto">
            <a:xfrm>
              <a:off x="203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05" name="Line 2221"/>
            <p:cNvSpPr>
              <a:spLocks noChangeShapeType="1"/>
            </p:cNvSpPr>
            <p:nvPr/>
          </p:nvSpPr>
          <p:spPr bwMode="auto">
            <a:xfrm>
              <a:off x="208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06" name="Line 2222"/>
            <p:cNvSpPr>
              <a:spLocks noChangeShapeType="1"/>
            </p:cNvSpPr>
            <p:nvPr/>
          </p:nvSpPr>
          <p:spPr bwMode="auto">
            <a:xfrm>
              <a:off x="212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07" name="Line 2223"/>
            <p:cNvSpPr>
              <a:spLocks noChangeShapeType="1"/>
            </p:cNvSpPr>
            <p:nvPr/>
          </p:nvSpPr>
          <p:spPr bwMode="auto">
            <a:xfrm>
              <a:off x="217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08" name="Line 2224"/>
            <p:cNvSpPr>
              <a:spLocks noChangeShapeType="1"/>
            </p:cNvSpPr>
            <p:nvPr/>
          </p:nvSpPr>
          <p:spPr bwMode="auto">
            <a:xfrm>
              <a:off x="222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09" name="Line 2225"/>
            <p:cNvSpPr>
              <a:spLocks noChangeShapeType="1"/>
            </p:cNvSpPr>
            <p:nvPr/>
          </p:nvSpPr>
          <p:spPr bwMode="auto">
            <a:xfrm>
              <a:off x="227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10" name="Line 2226"/>
            <p:cNvSpPr>
              <a:spLocks noChangeShapeType="1"/>
            </p:cNvSpPr>
            <p:nvPr/>
          </p:nvSpPr>
          <p:spPr bwMode="auto">
            <a:xfrm>
              <a:off x="232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11" name="Line 2227"/>
            <p:cNvSpPr>
              <a:spLocks noChangeShapeType="1"/>
            </p:cNvSpPr>
            <p:nvPr/>
          </p:nvSpPr>
          <p:spPr bwMode="auto">
            <a:xfrm>
              <a:off x="236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12" name="Line 2228"/>
            <p:cNvSpPr>
              <a:spLocks noChangeShapeType="1"/>
            </p:cNvSpPr>
            <p:nvPr/>
          </p:nvSpPr>
          <p:spPr bwMode="auto">
            <a:xfrm>
              <a:off x="241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13" name="Line 2229"/>
            <p:cNvSpPr>
              <a:spLocks noChangeShapeType="1"/>
            </p:cNvSpPr>
            <p:nvPr/>
          </p:nvSpPr>
          <p:spPr bwMode="auto">
            <a:xfrm>
              <a:off x="246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14" name="Line 2230"/>
            <p:cNvSpPr>
              <a:spLocks noChangeShapeType="1"/>
            </p:cNvSpPr>
            <p:nvPr/>
          </p:nvSpPr>
          <p:spPr bwMode="auto">
            <a:xfrm>
              <a:off x="251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15" name="Line 2231"/>
            <p:cNvSpPr>
              <a:spLocks noChangeShapeType="1"/>
            </p:cNvSpPr>
            <p:nvPr/>
          </p:nvSpPr>
          <p:spPr bwMode="auto">
            <a:xfrm>
              <a:off x="256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16" name="Line 2232"/>
            <p:cNvSpPr>
              <a:spLocks noChangeShapeType="1"/>
            </p:cNvSpPr>
            <p:nvPr/>
          </p:nvSpPr>
          <p:spPr bwMode="auto">
            <a:xfrm>
              <a:off x="260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17" name="Line 2233"/>
            <p:cNvSpPr>
              <a:spLocks noChangeShapeType="1"/>
            </p:cNvSpPr>
            <p:nvPr/>
          </p:nvSpPr>
          <p:spPr bwMode="auto">
            <a:xfrm>
              <a:off x="265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18" name="Line 2234"/>
            <p:cNvSpPr>
              <a:spLocks noChangeShapeType="1"/>
            </p:cNvSpPr>
            <p:nvPr/>
          </p:nvSpPr>
          <p:spPr bwMode="auto">
            <a:xfrm>
              <a:off x="270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19" name="Line 2235"/>
            <p:cNvSpPr>
              <a:spLocks noChangeShapeType="1"/>
            </p:cNvSpPr>
            <p:nvPr/>
          </p:nvSpPr>
          <p:spPr bwMode="auto">
            <a:xfrm>
              <a:off x="275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20" name="Line 2236"/>
            <p:cNvSpPr>
              <a:spLocks noChangeShapeType="1"/>
            </p:cNvSpPr>
            <p:nvPr/>
          </p:nvSpPr>
          <p:spPr bwMode="auto">
            <a:xfrm>
              <a:off x="280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21" name="Line 2237"/>
            <p:cNvSpPr>
              <a:spLocks noChangeShapeType="1"/>
            </p:cNvSpPr>
            <p:nvPr/>
          </p:nvSpPr>
          <p:spPr bwMode="auto">
            <a:xfrm>
              <a:off x="284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22" name="Line 2238"/>
            <p:cNvSpPr>
              <a:spLocks noChangeShapeType="1"/>
            </p:cNvSpPr>
            <p:nvPr/>
          </p:nvSpPr>
          <p:spPr bwMode="auto">
            <a:xfrm>
              <a:off x="289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23" name="Line 2239"/>
            <p:cNvSpPr>
              <a:spLocks noChangeShapeType="1"/>
            </p:cNvSpPr>
            <p:nvPr/>
          </p:nvSpPr>
          <p:spPr bwMode="auto">
            <a:xfrm>
              <a:off x="294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24" name="Line 2240"/>
            <p:cNvSpPr>
              <a:spLocks noChangeShapeType="1"/>
            </p:cNvSpPr>
            <p:nvPr/>
          </p:nvSpPr>
          <p:spPr bwMode="auto">
            <a:xfrm>
              <a:off x="299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25" name="Line 2241"/>
            <p:cNvSpPr>
              <a:spLocks noChangeShapeType="1"/>
            </p:cNvSpPr>
            <p:nvPr/>
          </p:nvSpPr>
          <p:spPr bwMode="auto">
            <a:xfrm>
              <a:off x="304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26" name="Line 2242"/>
            <p:cNvSpPr>
              <a:spLocks noChangeShapeType="1"/>
            </p:cNvSpPr>
            <p:nvPr/>
          </p:nvSpPr>
          <p:spPr bwMode="auto">
            <a:xfrm>
              <a:off x="308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27" name="Line 2243"/>
            <p:cNvSpPr>
              <a:spLocks noChangeShapeType="1"/>
            </p:cNvSpPr>
            <p:nvPr/>
          </p:nvSpPr>
          <p:spPr bwMode="auto">
            <a:xfrm>
              <a:off x="313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28" name="Line 2244"/>
            <p:cNvSpPr>
              <a:spLocks noChangeShapeType="1"/>
            </p:cNvSpPr>
            <p:nvPr/>
          </p:nvSpPr>
          <p:spPr bwMode="auto">
            <a:xfrm>
              <a:off x="318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29" name="Line 2245"/>
            <p:cNvSpPr>
              <a:spLocks noChangeShapeType="1"/>
            </p:cNvSpPr>
            <p:nvPr/>
          </p:nvSpPr>
          <p:spPr bwMode="auto">
            <a:xfrm>
              <a:off x="323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30" name="Line 2246"/>
            <p:cNvSpPr>
              <a:spLocks noChangeShapeType="1"/>
            </p:cNvSpPr>
            <p:nvPr/>
          </p:nvSpPr>
          <p:spPr bwMode="auto">
            <a:xfrm>
              <a:off x="328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31" name="Line 2247"/>
            <p:cNvSpPr>
              <a:spLocks noChangeShapeType="1"/>
            </p:cNvSpPr>
            <p:nvPr/>
          </p:nvSpPr>
          <p:spPr bwMode="auto">
            <a:xfrm>
              <a:off x="332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32" name="Line 2248"/>
            <p:cNvSpPr>
              <a:spLocks noChangeShapeType="1"/>
            </p:cNvSpPr>
            <p:nvPr/>
          </p:nvSpPr>
          <p:spPr bwMode="auto">
            <a:xfrm>
              <a:off x="337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33" name="Line 2249"/>
            <p:cNvSpPr>
              <a:spLocks noChangeShapeType="1"/>
            </p:cNvSpPr>
            <p:nvPr/>
          </p:nvSpPr>
          <p:spPr bwMode="auto">
            <a:xfrm>
              <a:off x="342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34" name="Line 2250"/>
            <p:cNvSpPr>
              <a:spLocks noChangeShapeType="1"/>
            </p:cNvSpPr>
            <p:nvPr/>
          </p:nvSpPr>
          <p:spPr bwMode="auto">
            <a:xfrm>
              <a:off x="347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35" name="Line 2251"/>
            <p:cNvSpPr>
              <a:spLocks noChangeShapeType="1"/>
            </p:cNvSpPr>
            <p:nvPr/>
          </p:nvSpPr>
          <p:spPr bwMode="auto">
            <a:xfrm>
              <a:off x="352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36" name="Line 2252"/>
            <p:cNvSpPr>
              <a:spLocks noChangeShapeType="1"/>
            </p:cNvSpPr>
            <p:nvPr/>
          </p:nvSpPr>
          <p:spPr bwMode="auto">
            <a:xfrm>
              <a:off x="356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37" name="Line 2253"/>
            <p:cNvSpPr>
              <a:spLocks noChangeShapeType="1"/>
            </p:cNvSpPr>
            <p:nvPr/>
          </p:nvSpPr>
          <p:spPr bwMode="auto">
            <a:xfrm>
              <a:off x="361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38" name="Line 2254"/>
            <p:cNvSpPr>
              <a:spLocks noChangeShapeType="1"/>
            </p:cNvSpPr>
            <p:nvPr/>
          </p:nvSpPr>
          <p:spPr bwMode="auto">
            <a:xfrm>
              <a:off x="366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39" name="Line 2255"/>
            <p:cNvSpPr>
              <a:spLocks noChangeShapeType="1"/>
            </p:cNvSpPr>
            <p:nvPr/>
          </p:nvSpPr>
          <p:spPr bwMode="auto">
            <a:xfrm>
              <a:off x="371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40" name="Line 2256"/>
            <p:cNvSpPr>
              <a:spLocks noChangeShapeType="1"/>
            </p:cNvSpPr>
            <p:nvPr/>
          </p:nvSpPr>
          <p:spPr bwMode="auto">
            <a:xfrm>
              <a:off x="376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41" name="Line 2257"/>
            <p:cNvSpPr>
              <a:spLocks noChangeShapeType="1"/>
            </p:cNvSpPr>
            <p:nvPr/>
          </p:nvSpPr>
          <p:spPr bwMode="auto">
            <a:xfrm>
              <a:off x="380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42" name="Line 2258"/>
            <p:cNvSpPr>
              <a:spLocks noChangeShapeType="1"/>
            </p:cNvSpPr>
            <p:nvPr/>
          </p:nvSpPr>
          <p:spPr bwMode="auto">
            <a:xfrm>
              <a:off x="385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43" name="Line 2259"/>
            <p:cNvSpPr>
              <a:spLocks noChangeShapeType="1"/>
            </p:cNvSpPr>
            <p:nvPr/>
          </p:nvSpPr>
          <p:spPr bwMode="auto">
            <a:xfrm>
              <a:off x="390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44" name="Line 2260"/>
            <p:cNvSpPr>
              <a:spLocks noChangeShapeType="1"/>
            </p:cNvSpPr>
            <p:nvPr/>
          </p:nvSpPr>
          <p:spPr bwMode="auto">
            <a:xfrm>
              <a:off x="395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45" name="Line 2261"/>
            <p:cNvSpPr>
              <a:spLocks noChangeShapeType="1"/>
            </p:cNvSpPr>
            <p:nvPr/>
          </p:nvSpPr>
          <p:spPr bwMode="auto">
            <a:xfrm>
              <a:off x="400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46" name="Line 2262"/>
            <p:cNvSpPr>
              <a:spLocks noChangeShapeType="1"/>
            </p:cNvSpPr>
            <p:nvPr/>
          </p:nvSpPr>
          <p:spPr bwMode="auto">
            <a:xfrm>
              <a:off x="404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47" name="Line 2263"/>
            <p:cNvSpPr>
              <a:spLocks noChangeShapeType="1"/>
            </p:cNvSpPr>
            <p:nvPr/>
          </p:nvSpPr>
          <p:spPr bwMode="auto">
            <a:xfrm>
              <a:off x="4096"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48" name="Line 2264"/>
            <p:cNvSpPr>
              <a:spLocks noChangeShapeType="1"/>
            </p:cNvSpPr>
            <p:nvPr/>
          </p:nvSpPr>
          <p:spPr bwMode="auto">
            <a:xfrm>
              <a:off x="4144"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49" name="Line 2265"/>
            <p:cNvSpPr>
              <a:spLocks noChangeShapeType="1"/>
            </p:cNvSpPr>
            <p:nvPr/>
          </p:nvSpPr>
          <p:spPr bwMode="auto">
            <a:xfrm>
              <a:off x="4192"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50" name="Line 2266"/>
            <p:cNvSpPr>
              <a:spLocks noChangeShapeType="1"/>
            </p:cNvSpPr>
            <p:nvPr/>
          </p:nvSpPr>
          <p:spPr bwMode="auto">
            <a:xfrm>
              <a:off x="4240"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51" name="Line 2267"/>
            <p:cNvSpPr>
              <a:spLocks noChangeShapeType="1"/>
            </p:cNvSpPr>
            <p:nvPr/>
          </p:nvSpPr>
          <p:spPr bwMode="auto">
            <a:xfrm>
              <a:off x="4288" y="1356"/>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52" name="Line 2268"/>
            <p:cNvSpPr>
              <a:spLocks noChangeShapeType="1"/>
            </p:cNvSpPr>
            <p:nvPr/>
          </p:nvSpPr>
          <p:spPr bwMode="auto">
            <a:xfrm flipV="1">
              <a:off x="928" y="1348"/>
              <a:ext cx="0" cy="18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53" name="Line 2269"/>
            <p:cNvSpPr>
              <a:spLocks noChangeShapeType="1"/>
            </p:cNvSpPr>
            <p:nvPr/>
          </p:nvSpPr>
          <p:spPr bwMode="auto">
            <a:xfrm>
              <a:off x="904" y="3188"/>
              <a:ext cx="4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54" name="Line 2270"/>
            <p:cNvSpPr>
              <a:spLocks noChangeShapeType="1"/>
            </p:cNvSpPr>
            <p:nvPr/>
          </p:nvSpPr>
          <p:spPr bwMode="auto">
            <a:xfrm>
              <a:off x="928" y="3188"/>
              <a:ext cx="33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55" name="Line 2271"/>
            <p:cNvSpPr>
              <a:spLocks noChangeShapeType="1"/>
            </p:cNvSpPr>
            <p:nvPr/>
          </p:nvSpPr>
          <p:spPr bwMode="auto">
            <a:xfrm flipV="1">
              <a:off x="928" y="3150"/>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56" name="Line 2272"/>
            <p:cNvSpPr>
              <a:spLocks noChangeShapeType="1"/>
            </p:cNvSpPr>
            <p:nvPr/>
          </p:nvSpPr>
          <p:spPr bwMode="auto">
            <a:xfrm flipV="1">
              <a:off x="1096" y="3150"/>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57" name="Line 2273"/>
            <p:cNvSpPr>
              <a:spLocks noChangeShapeType="1"/>
            </p:cNvSpPr>
            <p:nvPr/>
          </p:nvSpPr>
          <p:spPr bwMode="auto">
            <a:xfrm flipV="1">
              <a:off x="1272" y="3150"/>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58" name="Line 2274"/>
            <p:cNvSpPr>
              <a:spLocks noChangeShapeType="1"/>
            </p:cNvSpPr>
            <p:nvPr/>
          </p:nvSpPr>
          <p:spPr bwMode="auto">
            <a:xfrm flipV="1">
              <a:off x="1440" y="3150"/>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59" name="Line 2275"/>
            <p:cNvSpPr>
              <a:spLocks noChangeShapeType="1"/>
            </p:cNvSpPr>
            <p:nvPr/>
          </p:nvSpPr>
          <p:spPr bwMode="auto">
            <a:xfrm flipV="1">
              <a:off x="1608" y="3150"/>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60" name="Line 2276"/>
            <p:cNvSpPr>
              <a:spLocks noChangeShapeType="1"/>
            </p:cNvSpPr>
            <p:nvPr/>
          </p:nvSpPr>
          <p:spPr bwMode="auto">
            <a:xfrm flipV="1">
              <a:off x="1776" y="3150"/>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61" name="Line 2277"/>
            <p:cNvSpPr>
              <a:spLocks noChangeShapeType="1"/>
            </p:cNvSpPr>
            <p:nvPr/>
          </p:nvSpPr>
          <p:spPr bwMode="auto">
            <a:xfrm flipV="1">
              <a:off x="1944" y="3150"/>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62" name="Line 2278"/>
            <p:cNvSpPr>
              <a:spLocks noChangeShapeType="1"/>
            </p:cNvSpPr>
            <p:nvPr/>
          </p:nvSpPr>
          <p:spPr bwMode="auto">
            <a:xfrm flipV="1">
              <a:off x="2112"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63" name="Line 2279"/>
            <p:cNvSpPr>
              <a:spLocks noChangeShapeType="1"/>
            </p:cNvSpPr>
            <p:nvPr/>
          </p:nvSpPr>
          <p:spPr bwMode="auto">
            <a:xfrm flipV="1">
              <a:off x="2280"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64" name="Line 2280"/>
            <p:cNvSpPr>
              <a:spLocks noChangeShapeType="1"/>
            </p:cNvSpPr>
            <p:nvPr/>
          </p:nvSpPr>
          <p:spPr bwMode="auto">
            <a:xfrm flipV="1">
              <a:off x="2456"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65" name="Line 2281"/>
            <p:cNvSpPr>
              <a:spLocks noChangeShapeType="1"/>
            </p:cNvSpPr>
            <p:nvPr/>
          </p:nvSpPr>
          <p:spPr bwMode="auto">
            <a:xfrm flipV="1">
              <a:off x="2624"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66" name="Line 2282"/>
            <p:cNvSpPr>
              <a:spLocks noChangeShapeType="1"/>
            </p:cNvSpPr>
            <p:nvPr/>
          </p:nvSpPr>
          <p:spPr bwMode="auto">
            <a:xfrm flipV="1">
              <a:off x="2792"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67" name="Line 2283"/>
            <p:cNvSpPr>
              <a:spLocks noChangeShapeType="1"/>
            </p:cNvSpPr>
            <p:nvPr/>
          </p:nvSpPr>
          <p:spPr bwMode="auto">
            <a:xfrm flipV="1">
              <a:off x="2960"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68" name="Line 2284"/>
            <p:cNvSpPr>
              <a:spLocks noChangeShapeType="1"/>
            </p:cNvSpPr>
            <p:nvPr/>
          </p:nvSpPr>
          <p:spPr bwMode="auto">
            <a:xfrm flipV="1">
              <a:off x="3128"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69" name="Line 2285"/>
            <p:cNvSpPr>
              <a:spLocks noChangeShapeType="1"/>
            </p:cNvSpPr>
            <p:nvPr/>
          </p:nvSpPr>
          <p:spPr bwMode="auto">
            <a:xfrm flipV="1">
              <a:off x="3296"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70" name="Line 2286"/>
            <p:cNvSpPr>
              <a:spLocks noChangeShapeType="1"/>
            </p:cNvSpPr>
            <p:nvPr/>
          </p:nvSpPr>
          <p:spPr bwMode="auto">
            <a:xfrm flipV="1">
              <a:off x="3464"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71" name="Line 2287"/>
            <p:cNvSpPr>
              <a:spLocks noChangeShapeType="1"/>
            </p:cNvSpPr>
            <p:nvPr/>
          </p:nvSpPr>
          <p:spPr bwMode="auto">
            <a:xfrm flipV="1">
              <a:off x="3640"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72" name="Line 2288"/>
            <p:cNvSpPr>
              <a:spLocks noChangeShapeType="1"/>
            </p:cNvSpPr>
            <p:nvPr/>
          </p:nvSpPr>
          <p:spPr bwMode="auto">
            <a:xfrm flipV="1">
              <a:off x="3808"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73" name="Line 2289"/>
            <p:cNvSpPr>
              <a:spLocks noChangeShapeType="1"/>
            </p:cNvSpPr>
            <p:nvPr/>
          </p:nvSpPr>
          <p:spPr bwMode="auto">
            <a:xfrm flipV="1">
              <a:off x="3976"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74" name="Line 2290"/>
            <p:cNvSpPr>
              <a:spLocks noChangeShapeType="1"/>
            </p:cNvSpPr>
            <p:nvPr/>
          </p:nvSpPr>
          <p:spPr bwMode="auto">
            <a:xfrm flipV="1">
              <a:off x="4144"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75" name="Line 2291"/>
            <p:cNvSpPr>
              <a:spLocks noChangeShapeType="1"/>
            </p:cNvSpPr>
            <p:nvPr/>
          </p:nvSpPr>
          <p:spPr bwMode="auto">
            <a:xfrm flipV="1">
              <a:off x="4312" y="3294"/>
              <a:ext cx="0" cy="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76" name="Freeform 2292"/>
            <p:cNvSpPr>
              <a:spLocks/>
            </p:cNvSpPr>
            <p:nvPr/>
          </p:nvSpPr>
          <p:spPr bwMode="auto">
            <a:xfrm>
              <a:off x="924" y="1368"/>
              <a:ext cx="3385" cy="1817"/>
            </a:xfrm>
            <a:custGeom>
              <a:avLst/>
              <a:gdLst>
                <a:gd name="T0" fmla="*/ 0 w 3385"/>
                <a:gd name="T1" fmla="*/ 1816 h 1817"/>
                <a:gd name="T2" fmla="*/ 168 w 3385"/>
                <a:gd name="T3" fmla="*/ 1752 h 1817"/>
                <a:gd name="T4" fmla="*/ 344 w 3385"/>
                <a:gd name="T5" fmla="*/ 1696 h 1817"/>
                <a:gd name="T6" fmla="*/ 512 w 3385"/>
                <a:gd name="T7" fmla="*/ 1640 h 1817"/>
                <a:gd name="T8" fmla="*/ 680 w 3385"/>
                <a:gd name="T9" fmla="*/ 1576 h 1817"/>
                <a:gd name="T10" fmla="*/ 848 w 3385"/>
                <a:gd name="T11" fmla="*/ 1520 h 1817"/>
                <a:gd name="T12" fmla="*/ 1016 w 3385"/>
                <a:gd name="T13" fmla="*/ 1456 h 1817"/>
                <a:gd name="T14" fmla="*/ 1184 w 3385"/>
                <a:gd name="T15" fmla="*/ 1400 h 1817"/>
                <a:gd name="T16" fmla="*/ 1352 w 3385"/>
                <a:gd name="T17" fmla="*/ 1296 h 1817"/>
                <a:gd name="T18" fmla="*/ 1528 w 3385"/>
                <a:gd name="T19" fmla="*/ 1184 h 1817"/>
                <a:gd name="T20" fmla="*/ 1696 w 3385"/>
                <a:gd name="T21" fmla="*/ 1080 h 1817"/>
                <a:gd name="T22" fmla="*/ 1864 w 3385"/>
                <a:gd name="T23" fmla="*/ 968 h 1817"/>
                <a:gd name="T24" fmla="*/ 2032 w 3385"/>
                <a:gd name="T25" fmla="*/ 864 h 1817"/>
                <a:gd name="T26" fmla="*/ 2200 w 3385"/>
                <a:gd name="T27" fmla="*/ 752 h 1817"/>
                <a:gd name="T28" fmla="*/ 2368 w 3385"/>
                <a:gd name="T29" fmla="*/ 648 h 1817"/>
                <a:gd name="T30" fmla="*/ 2536 w 3385"/>
                <a:gd name="T31" fmla="*/ 536 h 1817"/>
                <a:gd name="T32" fmla="*/ 2712 w 3385"/>
                <a:gd name="T33" fmla="*/ 432 h 1817"/>
                <a:gd name="T34" fmla="*/ 2880 w 3385"/>
                <a:gd name="T35" fmla="*/ 328 h 1817"/>
                <a:gd name="T36" fmla="*/ 3048 w 3385"/>
                <a:gd name="T37" fmla="*/ 216 h 1817"/>
                <a:gd name="T38" fmla="*/ 3216 w 3385"/>
                <a:gd name="T39" fmla="*/ 112 h 1817"/>
                <a:gd name="T40" fmla="*/ 3384 w 3385"/>
                <a:gd name="T41" fmla="*/ 0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85" h="1817">
                  <a:moveTo>
                    <a:pt x="0" y="1816"/>
                  </a:moveTo>
                  <a:lnTo>
                    <a:pt x="168" y="1752"/>
                  </a:lnTo>
                  <a:lnTo>
                    <a:pt x="344" y="1696"/>
                  </a:lnTo>
                  <a:lnTo>
                    <a:pt x="512" y="1640"/>
                  </a:lnTo>
                  <a:lnTo>
                    <a:pt x="680" y="1576"/>
                  </a:lnTo>
                  <a:lnTo>
                    <a:pt x="848" y="1520"/>
                  </a:lnTo>
                  <a:lnTo>
                    <a:pt x="1016" y="1456"/>
                  </a:lnTo>
                  <a:lnTo>
                    <a:pt x="1184" y="1400"/>
                  </a:lnTo>
                  <a:lnTo>
                    <a:pt x="1352" y="1296"/>
                  </a:lnTo>
                  <a:lnTo>
                    <a:pt x="1528" y="1184"/>
                  </a:lnTo>
                  <a:lnTo>
                    <a:pt x="1696" y="1080"/>
                  </a:lnTo>
                  <a:lnTo>
                    <a:pt x="1864" y="968"/>
                  </a:lnTo>
                  <a:lnTo>
                    <a:pt x="2032" y="864"/>
                  </a:lnTo>
                  <a:lnTo>
                    <a:pt x="2200" y="752"/>
                  </a:lnTo>
                  <a:lnTo>
                    <a:pt x="2368" y="648"/>
                  </a:lnTo>
                  <a:lnTo>
                    <a:pt x="2536" y="536"/>
                  </a:lnTo>
                  <a:lnTo>
                    <a:pt x="2712" y="432"/>
                  </a:lnTo>
                  <a:lnTo>
                    <a:pt x="2880" y="328"/>
                  </a:lnTo>
                  <a:lnTo>
                    <a:pt x="3048" y="216"/>
                  </a:lnTo>
                  <a:lnTo>
                    <a:pt x="3216" y="112"/>
                  </a:lnTo>
                  <a:lnTo>
                    <a:pt x="3384"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30677" name="Freeform 2293"/>
            <p:cNvSpPr>
              <a:spLocks/>
            </p:cNvSpPr>
            <p:nvPr/>
          </p:nvSpPr>
          <p:spPr bwMode="auto">
            <a:xfrm>
              <a:off x="924" y="2824"/>
              <a:ext cx="3385" cy="361"/>
            </a:xfrm>
            <a:custGeom>
              <a:avLst/>
              <a:gdLst>
                <a:gd name="T0" fmla="*/ 0 w 3385"/>
                <a:gd name="T1" fmla="*/ 360 h 361"/>
                <a:gd name="T2" fmla="*/ 168 w 3385"/>
                <a:gd name="T3" fmla="*/ 344 h 361"/>
                <a:gd name="T4" fmla="*/ 344 w 3385"/>
                <a:gd name="T5" fmla="*/ 320 h 361"/>
                <a:gd name="T6" fmla="*/ 512 w 3385"/>
                <a:gd name="T7" fmla="*/ 304 h 361"/>
                <a:gd name="T8" fmla="*/ 680 w 3385"/>
                <a:gd name="T9" fmla="*/ 288 h 361"/>
                <a:gd name="T10" fmla="*/ 848 w 3385"/>
                <a:gd name="T11" fmla="*/ 272 h 361"/>
                <a:gd name="T12" fmla="*/ 1016 w 3385"/>
                <a:gd name="T13" fmla="*/ 248 h 361"/>
                <a:gd name="T14" fmla="*/ 1184 w 3385"/>
                <a:gd name="T15" fmla="*/ 232 h 361"/>
                <a:gd name="T16" fmla="*/ 1352 w 3385"/>
                <a:gd name="T17" fmla="*/ 216 h 361"/>
                <a:gd name="T18" fmla="*/ 1528 w 3385"/>
                <a:gd name="T19" fmla="*/ 200 h 361"/>
                <a:gd name="T20" fmla="*/ 1696 w 3385"/>
                <a:gd name="T21" fmla="*/ 176 h 361"/>
                <a:gd name="T22" fmla="*/ 1864 w 3385"/>
                <a:gd name="T23" fmla="*/ 160 h 361"/>
                <a:gd name="T24" fmla="*/ 2032 w 3385"/>
                <a:gd name="T25" fmla="*/ 144 h 361"/>
                <a:gd name="T26" fmla="*/ 2200 w 3385"/>
                <a:gd name="T27" fmla="*/ 128 h 361"/>
                <a:gd name="T28" fmla="*/ 2368 w 3385"/>
                <a:gd name="T29" fmla="*/ 104 h 361"/>
                <a:gd name="T30" fmla="*/ 2536 w 3385"/>
                <a:gd name="T31" fmla="*/ 88 h 361"/>
                <a:gd name="T32" fmla="*/ 2712 w 3385"/>
                <a:gd name="T33" fmla="*/ 72 h 361"/>
                <a:gd name="T34" fmla="*/ 2880 w 3385"/>
                <a:gd name="T35" fmla="*/ 56 h 361"/>
                <a:gd name="T36" fmla="*/ 3048 w 3385"/>
                <a:gd name="T37" fmla="*/ 32 h 361"/>
                <a:gd name="T38" fmla="*/ 3216 w 3385"/>
                <a:gd name="T39" fmla="*/ 16 h 361"/>
                <a:gd name="T40" fmla="*/ 3384 w 3385"/>
                <a:gd name="T41"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85" h="361">
                  <a:moveTo>
                    <a:pt x="0" y="360"/>
                  </a:moveTo>
                  <a:lnTo>
                    <a:pt x="168" y="344"/>
                  </a:lnTo>
                  <a:lnTo>
                    <a:pt x="344" y="320"/>
                  </a:lnTo>
                  <a:lnTo>
                    <a:pt x="512" y="304"/>
                  </a:lnTo>
                  <a:lnTo>
                    <a:pt x="680" y="288"/>
                  </a:lnTo>
                  <a:lnTo>
                    <a:pt x="848" y="272"/>
                  </a:lnTo>
                  <a:lnTo>
                    <a:pt x="1016" y="248"/>
                  </a:lnTo>
                  <a:lnTo>
                    <a:pt x="1184" y="232"/>
                  </a:lnTo>
                  <a:lnTo>
                    <a:pt x="1352" y="216"/>
                  </a:lnTo>
                  <a:lnTo>
                    <a:pt x="1528" y="200"/>
                  </a:lnTo>
                  <a:lnTo>
                    <a:pt x="1696" y="176"/>
                  </a:lnTo>
                  <a:lnTo>
                    <a:pt x="1864" y="160"/>
                  </a:lnTo>
                  <a:lnTo>
                    <a:pt x="2032" y="144"/>
                  </a:lnTo>
                  <a:lnTo>
                    <a:pt x="2200" y="128"/>
                  </a:lnTo>
                  <a:lnTo>
                    <a:pt x="2368" y="104"/>
                  </a:lnTo>
                  <a:lnTo>
                    <a:pt x="2536" y="88"/>
                  </a:lnTo>
                  <a:lnTo>
                    <a:pt x="2712" y="72"/>
                  </a:lnTo>
                  <a:lnTo>
                    <a:pt x="2880" y="56"/>
                  </a:lnTo>
                  <a:lnTo>
                    <a:pt x="3048" y="32"/>
                  </a:lnTo>
                  <a:lnTo>
                    <a:pt x="3216" y="16"/>
                  </a:lnTo>
                  <a:lnTo>
                    <a:pt x="3384"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30678" name="Rectangle 2294"/>
            <p:cNvSpPr>
              <a:spLocks noChangeArrowheads="1"/>
            </p:cNvSpPr>
            <p:nvPr/>
          </p:nvSpPr>
          <p:spPr bwMode="auto">
            <a:xfrm>
              <a:off x="904" y="3159"/>
              <a:ext cx="32" cy="4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79" name="Rectangle 2295"/>
            <p:cNvSpPr>
              <a:spLocks noChangeArrowheads="1"/>
            </p:cNvSpPr>
            <p:nvPr/>
          </p:nvSpPr>
          <p:spPr bwMode="auto">
            <a:xfrm>
              <a:off x="1072" y="3095"/>
              <a:ext cx="32" cy="4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80" name="Rectangle 2296"/>
            <p:cNvSpPr>
              <a:spLocks noChangeArrowheads="1"/>
            </p:cNvSpPr>
            <p:nvPr/>
          </p:nvSpPr>
          <p:spPr bwMode="auto">
            <a:xfrm>
              <a:off x="1248" y="3044"/>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81" name="Rectangle 2297"/>
            <p:cNvSpPr>
              <a:spLocks noChangeArrowheads="1"/>
            </p:cNvSpPr>
            <p:nvPr/>
          </p:nvSpPr>
          <p:spPr bwMode="auto">
            <a:xfrm>
              <a:off x="1416" y="2988"/>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82" name="Rectangle 2298"/>
            <p:cNvSpPr>
              <a:spLocks noChangeArrowheads="1"/>
            </p:cNvSpPr>
            <p:nvPr/>
          </p:nvSpPr>
          <p:spPr bwMode="auto">
            <a:xfrm>
              <a:off x="1584" y="2924"/>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83" name="Rectangle 2299"/>
            <p:cNvSpPr>
              <a:spLocks noChangeArrowheads="1"/>
            </p:cNvSpPr>
            <p:nvPr/>
          </p:nvSpPr>
          <p:spPr bwMode="auto">
            <a:xfrm>
              <a:off x="1752" y="2868"/>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84" name="Rectangle 2300"/>
            <p:cNvSpPr>
              <a:spLocks noChangeArrowheads="1"/>
            </p:cNvSpPr>
            <p:nvPr/>
          </p:nvSpPr>
          <p:spPr bwMode="auto">
            <a:xfrm>
              <a:off x="1920" y="2804"/>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85" name="Rectangle 2301"/>
            <p:cNvSpPr>
              <a:spLocks noChangeArrowheads="1"/>
            </p:cNvSpPr>
            <p:nvPr/>
          </p:nvSpPr>
          <p:spPr bwMode="auto">
            <a:xfrm>
              <a:off x="2088" y="2748"/>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86" name="Rectangle 2302"/>
            <p:cNvSpPr>
              <a:spLocks noChangeArrowheads="1"/>
            </p:cNvSpPr>
            <p:nvPr/>
          </p:nvSpPr>
          <p:spPr bwMode="auto">
            <a:xfrm>
              <a:off x="2256" y="2644"/>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87" name="Rectangle 2303"/>
            <p:cNvSpPr>
              <a:spLocks noChangeArrowheads="1"/>
            </p:cNvSpPr>
            <p:nvPr/>
          </p:nvSpPr>
          <p:spPr bwMode="auto">
            <a:xfrm>
              <a:off x="2432" y="2532"/>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88" name="Rectangle 2304"/>
            <p:cNvSpPr>
              <a:spLocks noChangeArrowheads="1"/>
            </p:cNvSpPr>
            <p:nvPr/>
          </p:nvSpPr>
          <p:spPr bwMode="auto">
            <a:xfrm>
              <a:off x="2600" y="2428"/>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89" name="Rectangle 2305"/>
            <p:cNvSpPr>
              <a:spLocks noChangeArrowheads="1"/>
            </p:cNvSpPr>
            <p:nvPr/>
          </p:nvSpPr>
          <p:spPr bwMode="auto">
            <a:xfrm>
              <a:off x="2768" y="2316"/>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90" name="Rectangle 2306"/>
            <p:cNvSpPr>
              <a:spLocks noChangeArrowheads="1"/>
            </p:cNvSpPr>
            <p:nvPr/>
          </p:nvSpPr>
          <p:spPr bwMode="auto">
            <a:xfrm>
              <a:off x="2936" y="2212"/>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91" name="Rectangle 2307"/>
            <p:cNvSpPr>
              <a:spLocks noChangeArrowheads="1"/>
            </p:cNvSpPr>
            <p:nvPr/>
          </p:nvSpPr>
          <p:spPr bwMode="auto">
            <a:xfrm>
              <a:off x="3104" y="2100"/>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92" name="Rectangle 2308"/>
            <p:cNvSpPr>
              <a:spLocks noChangeArrowheads="1"/>
            </p:cNvSpPr>
            <p:nvPr/>
          </p:nvSpPr>
          <p:spPr bwMode="auto">
            <a:xfrm>
              <a:off x="3272" y="1996"/>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93" name="Rectangle 2309"/>
            <p:cNvSpPr>
              <a:spLocks noChangeArrowheads="1"/>
            </p:cNvSpPr>
            <p:nvPr/>
          </p:nvSpPr>
          <p:spPr bwMode="auto">
            <a:xfrm>
              <a:off x="3440" y="1884"/>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94" name="Rectangle 2310"/>
            <p:cNvSpPr>
              <a:spLocks noChangeArrowheads="1"/>
            </p:cNvSpPr>
            <p:nvPr/>
          </p:nvSpPr>
          <p:spPr bwMode="auto">
            <a:xfrm>
              <a:off x="3616" y="1780"/>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95" name="Rectangle 2311"/>
            <p:cNvSpPr>
              <a:spLocks noChangeArrowheads="1"/>
            </p:cNvSpPr>
            <p:nvPr/>
          </p:nvSpPr>
          <p:spPr bwMode="auto">
            <a:xfrm>
              <a:off x="3784" y="1676"/>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96" name="Rectangle 2312"/>
            <p:cNvSpPr>
              <a:spLocks noChangeArrowheads="1"/>
            </p:cNvSpPr>
            <p:nvPr/>
          </p:nvSpPr>
          <p:spPr bwMode="auto">
            <a:xfrm>
              <a:off x="3952" y="1564"/>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97" name="Rectangle 2313"/>
            <p:cNvSpPr>
              <a:spLocks noChangeArrowheads="1"/>
            </p:cNvSpPr>
            <p:nvPr/>
          </p:nvSpPr>
          <p:spPr bwMode="auto">
            <a:xfrm>
              <a:off x="4120" y="1460"/>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98" name="Rectangle 2314"/>
            <p:cNvSpPr>
              <a:spLocks noChangeArrowheads="1"/>
            </p:cNvSpPr>
            <p:nvPr/>
          </p:nvSpPr>
          <p:spPr bwMode="auto">
            <a:xfrm>
              <a:off x="4288" y="1348"/>
              <a:ext cx="32" cy="32"/>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699" name="Rectangle 2315"/>
            <p:cNvSpPr>
              <a:spLocks noChangeArrowheads="1"/>
            </p:cNvSpPr>
            <p:nvPr/>
          </p:nvSpPr>
          <p:spPr bwMode="auto">
            <a:xfrm>
              <a:off x="904" y="3159"/>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00" name="Rectangle 2316"/>
            <p:cNvSpPr>
              <a:spLocks noChangeArrowheads="1"/>
            </p:cNvSpPr>
            <p:nvPr/>
          </p:nvSpPr>
          <p:spPr bwMode="auto">
            <a:xfrm>
              <a:off x="1072" y="3143"/>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01" name="Rectangle 2317"/>
            <p:cNvSpPr>
              <a:spLocks noChangeArrowheads="1"/>
            </p:cNvSpPr>
            <p:nvPr/>
          </p:nvSpPr>
          <p:spPr bwMode="auto">
            <a:xfrm>
              <a:off x="1248" y="3119"/>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02" name="Rectangle 2318"/>
            <p:cNvSpPr>
              <a:spLocks noChangeArrowheads="1"/>
            </p:cNvSpPr>
            <p:nvPr/>
          </p:nvSpPr>
          <p:spPr bwMode="auto">
            <a:xfrm>
              <a:off x="1416" y="3103"/>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03" name="Rectangle 2319"/>
            <p:cNvSpPr>
              <a:spLocks noChangeArrowheads="1"/>
            </p:cNvSpPr>
            <p:nvPr/>
          </p:nvSpPr>
          <p:spPr bwMode="auto">
            <a:xfrm>
              <a:off x="1584" y="3087"/>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04" name="Rectangle 2320"/>
            <p:cNvSpPr>
              <a:spLocks noChangeArrowheads="1"/>
            </p:cNvSpPr>
            <p:nvPr/>
          </p:nvSpPr>
          <p:spPr bwMode="auto">
            <a:xfrm>
              <a:off x="1752" y="3071"/>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05" name="Rectangle 2321"/>
            <p:cNvSpPr>
              <a:spLocks noChangeArrowheads="1"/>
            </p:cNvSpPr>
            <p:nvPr/>
          </p:nvSpPr>
          <p:spPr bwMode="auto">
            <a:xfrm>
              <a:off x="1920" y="3047"/>
              <a:ext cx="32" cy="4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06" name="Rectangle 2322"/>
            <p:cNvSpPr>
              <a:spLocks noChangeArrowheads="1"/>
            </p:cNvSpPr>
            <p:nvPr/>
          </p:nvSpPr>
          <p:spPr bwMode="auto">
            <a:xfrm>
              <a:off x="2088" y="3036"/>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07" name="Rectangle 2323"/>
            <p:cNvSpPr>
              <a:spLocks noChangeArrowheads="1"/>
            </p:cNvSpPr>
            <p:nvPr/>
          </p:nvSpPr>
          <p:spPr bwMode="auto">
            <a:xfrm>
              <a:off x="2256" y="3020"/>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08" name="Rectangle 2324"/>
            <p:cNvSpPr>
              <a:spLocks noChangeArrowheads="1"/>
            </p:cNvSpPr>
            <p:nvPr/>
          </p:nvSpPr>
          <p:spPr bwMode="auto">
            <a:xfrm>
              <a:off x="2432" y="3004"/>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09" name="Rectangle 2325"/>
            <p:cNvSpPr>
              <a:spLocks noChangeArrowheads="1"/>
            </p:cNvSpPr>
            <p:nvPr/>
          </p:nvSpPr>
          <p:spPr bwMode="auto">
            <a:xfrm>
              <a:off x="2600" y="2980"/>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10" name="Rectangle 2326"/>
            <p:cNvSpPr>
              <a:spLocks noChangeArrowheads="1"/>
            </p:cNvSpPr>
            <p:nvPr/>
          </p:nvSpPr>
          <p:spPr bwMode="auto">
            <a:xfrm>
              <a:off x="2768" y="2964"/>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11" name="Rectangle 2327"/>
            <p:cNvSpPr>
              <a:spLocks noChangeArrowheads="1"/>
            </p:cNvSpPr>
            <p:nvPr/>
          </p:nvSpPr>
          <p:spPr bwMode="auto">
            <a:xfrm>
              <a:off x="2936" y="2948"/>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12" name="Rectangle 2328"/>
            <p:cNvSpPr>
              <a:spLocks noChangeArrowheads="1"/>
            </p:cNvSpPr>
            <p:nvPr/>
          </p:nvSpPr>
          <p:spPr bwMode="auto">
            <a:xfrm>
              <a:off x="3104" y="2932"/>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13" name="Rectangle 2329"/>
            <p:cNvSpPr>
              <a:spLocks noChangeArrowheads="1"/>
            </p:cNvSpPr>
            <p:nvPr/>
          </p:nvSpPr>
          <p:spPr bwMode="auto">
            <a:xfrm>
              <a:off x="3272" y="2908"/>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14" name="Rectangle 2330"/>
            <p:cNvSpPr>
              <a:spLocks noChangeArrowheads="1"/>
            </p:cNvSpPr>
            <p:nvPr/>
          </p:nvSpPr>
          <p:spPr bwMode="auto">
            <a:xfrm>
              <a:off x="3440" y="2892"/>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15" name="Rectangle 2331"/>
            <p:cNvSpPr>
              <a:spLocks noChangeArrowheads="1"/>
            </p:cNvSpPr>
            <p:nvPr/>
          </p:nvSpPr>
          <p:spPr bwMode="auto">
            <a:xfrm>
              <a:off x="3616" y="2876"/>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16" name="Rectangle 2332"/>
            <p:cNvSpPr>
              <a:spLocks noChangeArrowheads="1"/>
            </p:cNvSpPr>
            <p:nvPr/>
          </p:nvSpPr>
          <p:spPr bwMode="auto">
            <a:xfrm>
              <a:off x="3784" y="2860"/>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17" name="Rectangle 2333"/>
            <p:cNvSpPr>
              <a:spLocks noChangeArrowheads="1"/>
            </p:cNvSpPr>
            <p:nvPr/>
          </p:nvSpPr>
          <p:spPr bwMode="auto">
            <a:xfrm>
              <a:off x="3952" y="2836"/>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18" name="Rectangle 2334"/>
            <p:cNvSpPr>
              <a:spLocks noChangeArrowheads="1"/>
            </p:cNvSpPr>
            <p:nvPr/>
          </p:nvSpPr>
          <p:spPr bwMode="auto">
            <a:xfrm>
              <a:off x="4120" y="2820"/>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19" name="Rectangle 2335"/>
            <p:cNvSpPr>
              <a:spLocks noChangeArrowheads="1"/>
            </p:cNvSpPr>
            <p:nvPr/>
          </p:nvSpPr>
          <p:spPr bwMode="auto">
            <a:xfrm>
              <a:off x="4288" y="2804"/>
              <a:ext cx="32" cy="32"/>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20" name="Rectangle 2336"/>
            <p:cNvSpPr>
              <a:spLocks noChangeArrowheads="1"/>
            </p:cNvSpPr>
            <p:nvPr/>
          </p:nvSpPr>
          <p:spPr bwMode="auto">
            <a:xfrm>
              <a:off x="633" y="3026"/>
              <a:ext cx="41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500" b="1">
                  <a:latin typeface="Geneva" charset="0"/>
                </a:rPr>
                <a:t>1</a:t>
              </a:r>
            </a:p>
          </p:txBody>
        </p:sp>
        <p:sp>
          <p:nvSpPr>
            <p:cNvPr id="530721" name="Rectangle 2337"/>
            <p:cNvSpPr>
              <a:spLocks noChangeArrowheads="1"/>
            </p:cNvSpPr>
            <p:nvPr/>
          </p:nvSpPr>
          <p:spPr bwMode="auto">
            <a:xfrm>
              <a:off x="521" y="2419"/>
              <a:ext cx="48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500" b="1" dirty="0">
                  <a:latin typeface="Geneva" charset="0"/>
                </a:rPr>
                <a:t>10</a:t>
              </a:r>
            </a:p>
          </p:txBody>
        </p:sp>
        <p:sp>
          <p:nvSpPr>
            <p:cNvPr id="530722" name="Rectangle 2338"/>
            <p:cNvSpPr>
              <a:spLocks noChangeArrowheads="1"/>
            </p:cNvSpPr>
            <p:nvPr/>
          </p:nvSpPr>
          <p:spPr bwMode="auto">
            <a:xfrm>
              <a:off x="418" y="1860"/>
              <a:ext cx="54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500" b="1">
                  <a:latin typeface="Geneva" charset="0"/>
                </a:rPr>
                <a:t>100</a:t>
              </a:r>
            </a:p>
          </p:txBody>
        </p:sp>
        <p:sp>
          <p:nvSpPr>
            <p:cNvPr id="530723" name="Rectangle 2339"/>
            <p:cNvSpPr>
              <a:spLocks noChangeArrowheads="1"/>
            </p:cNvSpPr>
            <p:nvPr/>
          </p:nvSpPr>
          <p:spPr bwMode="auto">
            <a:xfrm>
              <a:off x="265" y="1193"/>
              <a:ext cx="60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500" b="1">
                  <a:latin typeface="Geneva" charset="0"/>
                </a:rPr>
                <a:t>1000</a:t>
              </a:r>
            </a:p>
          </p:txBody>
        </p:sp>
        <p:sp>
          <p:nvSpPr>
            <p:cNvPr id="530724" name="Rectangle 2340"/>
            <p:cNvSpPr>
              <a:spLocks noChangeArrowheads="1"/>
            </p:cNvSpPr>
            <p:nvPr/>
          </p:nvSpPr>
          <p:spPr bwMode="auto">
            <a:xfrm rot="16200000">
              <a:off x="809" y="3309"/>
              <a:ext cx="50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1980</a:t>
              </a:r>
            </a:p>
          </p:txBody>
        </p:sp>
        <p:sp>
          <p:nvSpPr>
            <p:cNvPr id="530725" name="Rectangle 2341"/>
            <p:cNvSpPr>
              <a:spLocks noChangeArrowheads="1"/>
            </p:cNvSpPr>
            <p:nvPr/>
          </p:nvSpPr>
          <p:spPr bwMode="auto">
            <a:xfrm rot="16200000">
              <a:off x="971" y="3310"/>
              <a:ext cx="50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1981</a:t>
              </a:r>
            </a:p>
          </p:txBody>
        </p:sp>
        <p:sp>
          <p:nvSpPr>
            <p:cNvPr id="530726" name="Rectangle 2342"/>
            <p:cNvSpPr>
              <a:spLocks noChangeArrowheads="1"/>
            </p:cNvSpPr>
            <p:nvPr/>
          </p:nvSpPr>
          <p:spPr bwMode="auto">
            <a:xfrm rot="16200000">
              <a:off x="1311" y="3310"/>
              <a:ext cx="50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1983</a:t>
              </a:r>
            </a:p>
          </p:txBody>
        </p:sp>
        <p:sp>
          <p:nvSpPr>
            <p:cNvPr id="530727" name="Rectangle 2343"/>
            <p:cNvSpPr>
              <a:spLocks noChangeArrowheads="1"/>
            </p:cNvSpPr>
            <p:nvPr/>
          </p:nvSpPr>
          <p:spPr bwMode="auto">
            <a:xfrm rot="16200000">
              <a:off x="1471" y="3309"/>
              <a:ext cx="50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1984</a:t>
              </a:r>
            </a:p>
          </p:txBody>
        </p:sp>
        <p:sp>
          <p:nvSpPr>
            <p:cNvPr id="530728" name="Rectangle 2344"/>
            <p:cNvSpPr>
              <a:spLocks noChangeArrowheads="1"/>
            </p:cNvSpPr>
            <p:nvPr/>
          </p:nvSpPr>
          <p:spPr bwMode="auto">
            <a:xfrm rot="16200000">
              <a:off x="1642" y="3310"/>
              <a:ext cx="50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1985</a:t>
              </a:r>
            </a:p>
          </p:txBody>
        </p:sp>
        <p:sp>
          <p:nvSpPr>
            <p:cNvPr id="530729" name="Rectangle 2345"/>
            <p:cNvSpPr>
              <a:spLocks noChangeArrowheads="1"/>
            </p:cNvSpPr>
            <p:nvPr/>
          </p:nvSpPr>
          <p:spPr bwMode="auto">
            <a:xfrm rot="16200000">
              <a:off x="1820" y="3310"/>
              <a:ext cx="50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1986</a:t>
              </a:r>
            </a:p>
          </p:txBody>
        </p:sp>
        <p:sp>
          <p:nvSpPr>
            <p:cNvPr id="530730" name="Rectangle 2346"/>
            <p:cNvSpPr>
              <a:spLocks noChangeArrowheads="1"/>
            </p:cNvSpPr>
            <p:nvPr/>
          </p:nvSpPr>
          <p:spPr bwMode="auto">
            <a:xfrm rot="16200000">
              <a:off x="1992" y="3309"/>
              <a:ext cx="50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1987</a:t>
              </a:r>
            </a:p>
          </p:txBody>
        </p:sp>
        <p:sp>
          <p:nvSpPr>
            <p:cNvPr id="530731" name="Rectangle 2347"/>
            <p:cNvSpPr>
              <a:spLocks noChangeArrowheads="1"/>
            </p:cNvSpPr>
            <p:nvPr/>
          </p:nvSpPr>
          <p:spPr bwMode="auto">
            <a:xfrm rot="16200000">
              <a:off x="2151" y="3309"/>
              <a:ext cx="50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1988</a:t>
              </a:r>
            </a:p>
          </p:txBody>
        </p:sp>
        <p:sp>
          <p:nvSpPr>
            <p:cNvPr id="530732" name="Rectangle 2348"/>
            <p:cNvSpPr>
              <a:spLocks noChangeArrowheads="1"/>
            </p:cNvSpPr>
            <p:nvPr/>
          </p:nvSpPr>
          <p:spPr bwMode="auto">
            <a:xfrm rot="16200000">
              <a:off x="2323" y="3309"/>
              <a:ext cx="50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1989</a:t>
              </a:r>
            </a:p>
          </p:txBody>
        </p:sp>
        <p:sp>
          <p:nvSpPr>
            <p:cNvPr id="530733" name="Rectangle 2349"/>
            <p:cNvSpPr>
              <a:spLocks noChangeArrowheads="1"/>
            </p:cNvSpPr>
            <p:nvPr/>
          </p:nvSpPr>
          <p:spPr bwMode="auto">
            <a:xfrm rot="16200000">
              <a:off x="2488" y="3309"/>
              <a:ext cx="50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1990</a:t>
              </a:r>
            </a:p>
          </p:txBody>
        </p:sp>
        <p:sp>
          <p:nvSpPr>
            <p:cNvPr id="530734" name="Rectangle 2350"/>
            <p:cNvSpPr>
              <a:spLocks noChangeArrowheads="1"/>
            </p:cNvSpPr>
            <p:nvPr/>
          </p:nvSpPr>
          <p:spPr bwMode="auto">
            <a:xfrm rot="16200000">
              <a:off x="2663" y="3309"/>
              <a:ext cx="50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1991</a:t>
              </a:r>
            </a:p>
          </p:txBody>
        </p:sp>
        <p:sp>
          <p:nvSpPr>
            <p:cNvPr id="530735" name="Rectangle 2351"/>
            <p:cNvSpPr>
              <a:spLocks noChangeArrowheads="1"/>
            </p:cNvSpPr>
            <p:nvPr/>
          </p:nvSpPr>
          <p:spPr bwMode="auto">
            <a:xfrm rot="16200000">
              <a:off x="2831" y="3310"/>
              <a:ext cx="50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1992</a:t>
              </a:r>
            </a:p>
          </p:txBody>
        </p:sp>
        <p:sp>
          <p:nvSpPr>
            <p:cNvPr id="530736" name="Rectangle 2352"/>
            <p:cNvSpPr>
              <a:spLocks noChangeArrowheads="1"/>
            </p:cNvSpPr>
            <p:nvPr/>
          </p:nvSpPr>
          <p:spPr bwMode="auto">
            <a:xfrm rot="16200000">
              <a:off x="3003" y="3309"/>
              <a:ext cx="50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1993</a:t>
              </a:r>
            </a:p>
          </p:txBody>
        </p:sp>
        <p:sp>
          <p:nvSpPr>
            <p:cNvPr id="530737" name="Rectangle 2353"/>
            <p:cNvSpPr>
              <a:spLocks noChangeArrowheads="1"/>
            </p:cNvSpPr>
            <p:nvPr/>
          </p:nvSpPr>
          <p:spPr bwMode="auto">
            <a:xfrm rot="16200000">
              <a:off x="3168" y="3310"/>
              <a:ext cx="50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1994</a:t>
              </a:r>
            </a:p>
          </p:txBody>
        </p:sp>
        <p:sp>
          <p:nvSpPr>
            <p:cNvPr id="530738" name="Rectangle 2354"/>
            <p:cNvSpPr>
              <a:spLocks noChangeArrowheads="1"/>
            </p:cNvSpPr>
            <p:nvPr/>
          </p:nvSpPr>
          <p:spPr bwMode="auto">
            <a:xfrm rot="16200000">
              <a:off x="3340" y="3310"/>
              <a:ext cx="50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1995</a:t>
              </a:r>
            </a:p>
          </p:txBody>
        </p:sp>
        <p:sp>
          <p:nvSpPr>
            <p:cNvPr id="530739" name="Rectangle 2355"/>
            <p:cNvSpPr>
              <a:spLocks noChangeArrowheads="1"/>
            </p:cNvSpPr>
            <p:nvPr/>
          </p:nvSpPr>
          <p:spPr bwMode="auto">
            <a:xfrm rot="16200000">
              <a:off x="3509" y="3309"/>
              <a:ext cx="50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1996</a:t>
              </a:r>
            </a:p>
          </p:txBody>
        </p:sp>
        <p:sp>
          <p:nvSpPr>
            <p:cNvPr id="530740" name="Rectangle 2356"/>
            <p:cNvSpPr>
              <a:spLocks noChangeArrowheads="1"/>
            </p:cNvSpPr>
            <p:nvPr/>
          </p:nvSpPr>
          <p:spPr bwMode="auto">
            <a:xfrm rot="16200000">
              <a:off x="3680" y="3310"/>
              <a:ext cx="50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1997</a:t>
              </a:r>
            </a:p>
          </p:txBody>
        </p:sp>
        <p:sp>
          <p:nvSpPr>
            <p:cNvPr id="530741" name="Rectangle 2357"/>
            <p:cNvSpPr>
              <a:spLocks noChangeArrowheads="1"/>
            </p:cNvSpPr>
            <p:nvPr/>
          </p:nvSpPr>
          <p:spPr bwMode="auto">
            <a:xfrm rot="16200000">
              <a:off x="3839" y="3310"/>
              <a:ext cx="50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1998</a:t>
              </a:r>
            </a:p>
          </p:txBody>
        </p:sp>
        <p:sp>
          <p:nvSpPr>
            <p:cNvPr id="530742" name="Rectangle 2358"/>
            <p:cNvSpPr>
              <a:spLocks noChangeArrowheads="1"/>
            </p:cNvSpPr>
            <p:nvPr/>
          </p:nvSpPr>
          <p:spPr bwMode="auto">
            <a:xfrm rot="16200000">
              <a:off x="4020" y="3310"/>
              <a:ext cx="504"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1999</a:t>
              </a:r>
            </a:p>
          </p:txBody>
        </p:sp>
        <p:sp>
          <p:nvSpPr>
            <p:cNvPr id="530743" name="Rectangle 2359"/>
            <p:cNvSpPr>
              <a:spLocks noChangeArrowheads="1"/>
            </p:cNvSpPr>
            <p:nvPr/>
          </p:nvSpPr>
          <p:spPr bwMode="auto">
            <a:xfrm rot="16200000">
              <a:off x="4189" y="3309"/>
              <a:ext cx="50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2000</a:t>
              </a:r>
            </a:p>
          </p:txBody>
        </p:sp>
        <p:sp>
          <p:nvSpPr>
            <p:cNvPr id="530744" name="Rectangle 2360"/>
            <p:cNvSpPr>
              <a:spLocks noChangeArrowheads="1"/>
            </p:cNvSpPr>
            <p:nvPr/>
          </p:nvSpPr>
          <p:spPr bwMode="auto">
            <a:xfrm>
              <a:off x="4235" y="2885"/>
              <a:ext cx="724"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500">
                  <a:solidFill>
                    <a:srgbClr val="000000"/>
                  </a:solidFill>
                  <a:latin typeface="Arial" charset="0"/>
                </a:rPr>
                <a:t>DRAM</a:t>
              </a:r>
            </a:p>
          </p:txBody>
        </p:sp>
        <p:sp>
          <p:nvSpPr>
            <p:cNvPr id="530745" name="Rectangle 2361"/>
            <p:cNvSpPr>
              <a:spLocks noChangeArrowheads="1"/>
            </p:cNvSpPr>
            <p:nvPr/>
          </p:nvSpPr>
          <p:spPr bwMode="auto">
            <a:xfrm>
              <a:off x="4294" y="1324"/>
              <a:ext cx="599"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500">
                  <a:solidFill>
                    <a:srgbClr val="000000"/>
                  </a:solidFill>
                  <a:latin typeface="Geneva" charset="0"/>
                </a:rPr>
                <a:t>CPU</a:t>
              </a:r>
            </a:p>
          </p:txBody>
        </p:sp>
        <p:sp>
          <p:nvSpPr>
            <p:cNvPr id="530746" name="Arc 2362"/>
            <p:cNvSpPr>
              <a:spLocks/>
            </p:cNvSpPr>
            <p:nvPr/>
          </p:nvSpPr>
          <p:spPr bwMode="auto">
            <a:xfrm>
              <a:off x="4353" y="1211"/>
              <a:ext cx="352" cy="118"/>
            </a:xfrm>
            <a:custGeom>
              <a:avLst/>
              <a:gdLst>
                <a:gd name="G0" fmla="+- 21600 0 0"/>
                <a:gd name="G1" fmla="+- 21600 0 0"/>
                <a:gd name="G2" fmla="+- 21600 0 0"/>
                <a:gd name="T0" fmla="*/ 0 w 21600"/>
                <a:gd name="T1" fmla="*/ 21600 h 21600"/>
                <a:gd name="T2" fmla="*/ 2153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4"/>
                    <a:pt x="9633" y="33"/>
                    <a:pt x="21539" y="0"/>
                  </a:cubicBezTo>
                </a:path>
                <a:path w="21600" h="21600" stroke="0" extrusionOk="0">
                  <a:moveTo>
                    <a:pt x="-1" y="21599"/>
                  </a:moveTo>
                  <a:cubicBezTo>
                    <a:pt x="-1" y="9694"/>
                    <a:pt x="9633" y="33"/>
                    <a:pt x="21539" y="0"/>
                  </a:cubicBezTo>
                  <a:lnTo>
                    <a:pt x="21600" y="2160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47" name="Rectangle 2363"/>
            <p:cNvSpPr>
              <a:spLocks noChangeArrowheads="1"/>
            </p:cNvSpPr>
            <p:nvPr/>
          </p:nvSpPr>
          <p:spPr bwMode="auto">
            <a:xfrm rot="16200000">
              <a:off x="1168" y="3309"/>
              <a:ext cx="50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US" sz="500" b="1">
                  <a:latin typeface="Geneva" charset="0"/>
                </a:rPr>
                <a:t>1982</a:t>
              </a:r>
            </a:p>
          </p:txBody>
        </p:sp>
        <p:sp>
          <p:nvSpPr>
            <p:cNvPr id="530748" name="Line 2364"/>
            <p:cNvSpPr>
              <a:spLocks noChangeShapeType="1"/>
            </p:cNvSpPr>
            <p:nvPr/>
          </p:nvSpPr>
          <p:spPr bwMode="auto">
            <a:xfrm>
              <a:off x="3819" y="1736"/>
              <a:ext cx="0" cy="1136"/>
            </a:xfrm>
            <a:prstGeom prst="line">
              <a:avLst/>
            </a:prstGeom>
            <a:noFill/>
            <a:ln w="25400">
              <a:solidFill>
                <a:srgbClr val="FC012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49" name="Rectangle 2365"/>
            <p:cNvSpPr>
              <a:spLocks noChangeArrowheads="1"/>
            </p:cNvSpPr>
            <p:nvPr/>
          </p:nvSpPr>
          <p:spPr bwMode="auto">
            <a:xfrm>
              <a:off x="3804" y="1863"/>
              <a:ext cx="1483" cy="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500" b="1">
                  <a:latin typeface="Arial" charset="0"/>
                </a:rPr>
                <a:t>Processor-Memory</a:t>
              </a:r>
            </a:p>
            <a:p>
              <a:r>
                <a:rPr lang="en-US" sz="500" b="1">
                  <a:latin typeface="Arial" charset="0"/>
                </a:rPr>
                <a:t>Performance Gap:</a:t>
              </a:r>
              <a:br>
                <a:rPr lang="en-US" sz="500" b="1">
                  <a:latin typeface="Arial" charset="0"/>
                </a:rPr>
              </a:br>
              <a:r>
                <a:rPr lang="en-US" sz="500" b="1">
                  <a:latin typeface="Arial" charset="0"/>
                </a:rPr>
                <a:t>(grows 50% / year)</a:t>
              </a:r>
            </a:p>
          </p:txBody>
        </p:sp>
        <p:sp>
          <p:nvSpPr>
            <p:cNvPr id="530750" name="Rectangle 2366"/>
            <p:cNvSpPr>
              <a:spLocks noChangeArrowheads="1"/>
            </p:cNvSpPr>
            <p:nvPr/>
          </p:nvSpPr>
          <p:spPr bwMode="auto">
            <a:xfrm rot="16200000">
              <a:off x="-121" y="2431"/>
              <a:ext cx="902"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500" b="1">
                  <a:latin typeface="Arial" charset="0"/>
                </a:rPr>
                <a:t>Performance</a:t>
              </a:r>
            </a:p>
          </p:txBody>
        </p:sp>
        <p:sp>
          <p:nvSpPr>
            <p:cNvPr id="530751" name="Rectangle 2367"/>
            <p:cNvSpPr>
              <a:spLocks noChangeArrowheads="1"/>
            </p:cNvSpPr>
            <p:nvPr/>
          </p:nvSpPr>
          <p:spPr bwMode="auto">
            <a:xfrm>
              <a:off x="2371" y="3774"/>
              <a:ext cx="64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500" b="1">
                  <a:latin typeface="Arial" charset="0"/>
                </a:rPr>
                <a:t>Time</a:t>
              </a:r>
            </a:p>
          </p:txBody>
        </p:sp>
        <p:sp>
          <p:nvSpPr>
            <p:cNvPr id="530752" name="Rectangle 2368"/>
            <p:cNvSpPr>
              <a:spLocks noChangeArrowheads="1"/>
            </p:cNvSpPr>
            <p:nvPr/>
          </p:nvSpPr>
          <p:spPr bwMode="auto">
            <a:xfrm>
              <a:off x="2518" y="1480"/>
              <a:ext cx="1139"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ja-JP" altLang="en-US" sz="500">
                  <a:solidFill>
                    <a:srgbClr val="FC0128"/>
                  </a:solidFill>
                  <a:latin typeface="Arial"/>
                </a:rPr>
                <a:t>“</a:t>
              </a:r>
              <a:r>
                <a:rPr lang="en-US" sz="500">
                  <a:solidFill>
                    <a:srgbClr val="FC0128"/>
                  </a:solidFill>
                  <a:latin typeface="Arial" charset="0"/>
                </a:rPr>
                <a:t>Moore</a:t>
              </a:r>
              <a:r>
                <a:rPr lang="ja-JP" altLang="en-US" sz="500">
                  <a:solidFill>
                    <a:srgbClr val="FC0128"/>
                  </a:solidFill>
                  <a:latin typeface="Arial"/>
                </a:rPr>
                <a:t>’</a:t>
              </a:r>
              <a:r>
                <a:rPr lang="en-US" sz="500">
                  <a:solidFill>
                    <a:srgbClr val="FC0128"/>
                  </a:solidFill>
                  <a:latin typeface="Arial" charset="0"/>
                </a:rPr>
                <a:t>s Law</a:t>
              </a:r>
              <a:r>
                <a:rPr lang="ja-JP" altLang="en-US" sz="500">
                  <a:solidFill>
                    <a:srgbClr val="FC0128"/>
                  </a:solidFill>
                  <a:latin typeface="Arial"/>
                </a:rPr>
                <a:t>”</a:t>
              </a:r>
              <a:endParaRPr lang="en-US" sz="500">
                <a:solidFill>
                  <a:srgbClr val="FC0128"/>
                </a:solidFill>
                <a:latin typeface="Arial" charset="0"/>
              </a:endParaRPr>
            </a:p>
          </p:txBody>
        </p:sp>
      </p:grpSp>
      <p:grpSp>
        <p:nvGrpSpPr>
          <p:cNvPr id="530754" name="Group 2370"/>
          <p:cNvGrpSpPr>
            <a:grpSpLocks/>
          </p:cNvGrpSpPr>
          <p:nvPr/>
        </p:nvGrpSpPr>
        <p:grpSpPr bwMode="auto">
          <a:xfrm>
            <a:off x="3657600" y="771525"/>
            <a:ext cx="2476500" cy="1676400"/>
            <a:chOff x="2304" y="288"/>
            <a:chExt cx="1560" cy="1056"/>
          </a:xfrm>
        </p:grpSpPr>
        <p:graphicFrame>
          <p:nvGraphicFramePr>
            <p:cNvPr id="530755" name="Object 2371"/>
            <p:cNvGraphicFramePr>
              <a:graphicFrameLocks noChangeAspect="1"/>
            </p:cNvGraphicFramePr>
            <p:nvPr/>
          </p:nvGraphicFramePr>
          <p:xfrm>
            <a:off x="2304" y="288"/>
            <a:ext cx="968" cy="1056"/>
          </p:xfrm>
          <a:graphic>
            <a:graphicData uri="http://schemas.openxmlformats.org/presentationml/2006/ole">
              <mc:AlternateContent xmlns:mc="http://schemas.openxmlformats.org/markup-compatibility/2006">
                <mc:Choice xmlns:v="urn:schemas-microsoft-com:vml" Requires="v">
                  <p:oleObj spid="_x0000_s99349" name="VISIO" r:id="rId5" imgW="5725440" imgH="6327360" progId="Visio.Drawing.5">
                    <p:embed/>
                  </p:oleObj>
                </mc:Choice>
                <mc:Fallback>
                  <p:oleObj name="VISIO" r:id="rId5" imgW="5725440" imgH="6327360" progId="Visio.Drawing.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 y="288"/>
                          <a:ext cx="968"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30756" name="Text Box 2372"/>
            <p:cNvSpPr txBox="1">
              <a:spLocks noChangeArrowheads="1"/>
            </p:cNvSpPr>
            <p:nvPr/>
          </p:nvSpPr>
          <p:spPr bwMode="auto">
            <a:xfrm>
              <a:off x="2918" y="410"/>
              <a:ext cx="9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Arithmetic</a:t>
              </a:r>
            </a:p>
          </p:txBody>
        </p:sp>
      </p:grpSp>
      <p:grpSp>
        <p:nvGrpSpPr>
          <p:cNvPr id="530757" name="Group 2373"/>
          <p:cNvGrpSpPr>
            <a:grpSpLocks/>
          </p:cNvGrpSpPr>
          <p:nvPr/>
        </p:nvGrpSpPr>
        <p:grpSpPr bwMode="auto">
          <a:xfrm>
            <a:off x="228600" y="1066800"/>
            <a:ext cx="3243263" cy="1905000"/>
            <a:chOff x="144" y="480"/>
            <a:chExt cx="2043" cy="1200"/>
          </a:xfrm>
        </p:grpSpPr>
        <p:grpSp>
          <p:nvGrpSpPr>
            <p:cNvPr id="530758" name="Group 2374"/>
            <p:cNvGrpSpPr>
              <a:grpSpLocks/>
            </p:cNvGrpSpPr>
            <p:nvPr/>
          </p:nvGrpSpPr>
          <p:grpSpPr bwMode="auto">
            <a:xfrm>
              <a:off x="144" y="720"/>
              <a:ext cx="1344" cy="960"/>
              <a:chOff x="240" y="816"/>
              <a:chExt cx="4896" cy="2880"/>
            </a:xfrm>
          </p:grpSpPr>
          <p:grpSp>
            <p:nvGrpSpPr>
              <p:cNvPr id="530759" name="Group 2375"/>
              <p:cNvGrpSpPr>
                <a:grpSpLocks/>
              </p:cNvGrpSpPr>
              <p:nvPr/>
            </p:nvGrpSpPr>
            <p:grpSpPr bwMode="auto">
              <a:xfrm>
                <a:off x="3736" y="2323"/>
                <a:ext cx="254" cy="583"/>
                <a:chOff x="4064" y="2310"/>
                <a:chExt cx="288" cy="716"/>
              </a:xfrm>
            </p:grpSpPr>
            <p:sp>
              <p:nvSpPr>
                <p:cNvPr id="530760" name="Line 2376"/>
                <p:cNvSpPr>
                  <a:spLocks noChangeShapeType="1"/>
                </p:cNvSpPr>
                <p:nvPr/>
              </p:nvSpPr>
              <p:spPr bwMode="auto">
                <a:xfrm>
                  <a:off x="4064" y="2310"/>
                  <a:ext cx="0" cy="163"/>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61" name="Line 2377"/>
                <p:cNvSpPr>
                  <a:spLocks noChangeShapeType="1"/>
                </p:cNvSpPr>
                <p:nvPr/>
              </p:nvSpPr>
              <p:spPr bwMode="auto">
                <a:xfrm>
                  <a:off x="4072" y="2310"/>
                  <a:ext cx="272" cy="163"/>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62" name="Line 2378"/>
                <p:cNvSpPr>
                  <a:spLocks noChangeShapeType="1"/>
                </p:cNvSpPr>
                <p:nvPr/>
              </p:nvSpPr>
              <p:spPr bwMode="auto">
                <a:xfrm>
                  <a:off x="4072" y="2489"/>
                  <a:ext cx="128" cy="74"/>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63" name="Line 2379"/>
                <p:cNvSpPr>
                  <a:spLocks noChangeShapeType="1"/>
                </p:cNvSpPr>
                <p:nvPr/>
              </p:nvSpPr>
              <p:spPr bwMode="auto">
                <a:xfrm>
                  <a:off x="4208" y="2579"/>
                  <a:ext cx="0" cy="163"/>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64" name="Line 2380"/>
                <p:cNvSpPr>
                  <a:spLocks noChangeShapeType="1"/>
                </p:cNvSpPr>
                <p:nvPr/>
              </p:nvSpPr>
              <p:spPr bwMode="auto">
                <a:xfrm>
                  <a:off x="4352" y="2489"/>
                  <a:ext cx="0" cy="34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65" name="Line 2381"/>
                <p:cNvSpPr>
                  <a:spLocks noChangeShapeType="1"/>
                </p:cNvSpPr>
                <p:nvPr/>
              </p:nvSpPr>
              <p:spPr bwMode="auto">
                <a:xfrm flipV="1">
                  <a:off x="4072" y="2742"/>
                  <a:ext cx="128" cy="10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66" name="Line 2382"/>
                <p:cNvSpPr>
                  <a:spLocks noChangeShapeType="1"/>
                </p:cNvSpPr>
                <p:nvPr/>
              </p:nvSpPr>
              <p:spPr bwMode="auto">
                <a:xfrm>
                  <a:off x="4064" y="2847"/>
                  <a:ext cx="0" cy="163"/>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67" name="Line 2383"/>
                <p:cNvSpPr>
                  <a:spLocks noChangeShapeType="1"/>
                </p:cNvSpPr>
                <p:nvPr/>
              </p:nvSpPr>
              <p:spPr bwMode="auto">
                <a:xfrm flipV="1">
                  <a:off x="4072" y="2831"/>
                  <a:ext cx="272" cy="19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30768" name="Line 2384"/>
              <p:cNvSpPr>
                <a:spLocks noChangeShapeType="1"/>
              </p:cNvSpPr>
              <p:nvPr/>
            </p:nvSpPr>
            <p:spPr bwMode="auto">
              <a:xfrm flipH="1">
                <a:off x="3983" y="2608"/>
                <a:ext cx="856"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69" name="Line 2385"/>
              <p:cNvSpPr>
                <a:spLocks noChangeShapeType="1"/>
              </p:cNvSpPr>
              <p:nvPr/>
            </p:nvSpPr>
            <p:spPr bwMode="auto">
              <a:xfrm>
                <a:off x="3863" y="1814"/>
                <a:ext cx="0" cy="573"/>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70" name="Rectangle 2386"/>
              <p:cNvSpPr>
                <a:spLocks noChangeArrowheads="1"/>
              </p:cNvSpPr>
              <p:nvPr/>
            </p:nvSpPr>
            <p:spPr bwMode="auto">
              <a:xfrm>
                <a:off x="1913" y="2323"/>
                <a:ext cx="798" cy="579"/>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71" name="Oval 2387"/>
              <p:cNvSpPr>
                <a:spLocks noChangeArrowheads="1"/>
              </p:cNvSpPr>
              <p:nvPr/>
            </p:nvSpPr>
            <p:spPr bwMode="auto">
              <a:xfrm>
                <a:off x="1828" y="2806"/>
                <a:ext cx="71" cy="60"/>
              </a:xfrm>
              <a:prstGeom prst="ellipse">
                <a:avLst/>
              </a:pr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72" name="Line 2388"/>
              <p:cNvSpPr>
                <a:spLocks noChangeShapeType="1"/>
              </p:cNvSpPr>
              <p:nvPr/>
            </p:nvSpPr>
            <p:spPr bwMode="auto">
              <a:xfrm flipH="1" flipV="1">
                <a:off x="1636" y="2559"/>
                <a:ext cx="283" cy="2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73" name="Line 2389"/>
              <p:cNvSpPr>
                <a:spLocks noChangeShapeType="1"/>
              </p:cNvSpPr>
              <p:nvPr/>
            </p:nvSpPr>
            <p:spPr bwMode="auto">
              <a:xfrm>
                <a:off x="2725" y="2390"/>
                <a:ext cx="1004"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74" name="Line 2390"/>
              <p:cNvSpPr>
                <a:spLocks noChangeShapeType="1"/>
              </p:cNvSpPr>
              <p:nvPr/>
            </p:nvSpPr>
            <p:spPr bwMode="auto">
              <a:xfrm flipV="1">
                <a:off x="1996" y="2205"/>
                <a:ext cx="0" cy="11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75" name="Line 2391"/>
              <p:cNvSpPr>
                <a:spLocks noChangeShapeType="1"/>
              </p:cNvSpPr>
              <p:nvPr/>
            </p:nvSpPr>
            <p:spPr bwMode="auto">
              <a:xfrm>
                <a:off x="2725" y="2749"/>
                <a:ext cx="537"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76" name="Line 2392"/>
              <p:cNvSpPr>
                <a:spLocks noChangeShapeType="1"/>
              </p:cNvSpPr>
              <p:nvPr/>
            </p:nvSpPr>
            <p:spPr bwMode="auto">
              <a:xfrm flipH="1" flipV="1">
                <a:off x="1735" y="2819"/>
                <a:ext cx="99" cy="14"/>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77" name="Line 2393"/>
              <p:cNvSpPr>
                <a:spLocks noChangeShapeType="1"/>
              </p:cNvSpPr>
              <p:nvPr/>
            </p:nvSpPr>
            <p:spPr bwMode="auto">
              <a:xfrm>
                <a:off x="2633" y="2102"/>
                <a:ext cx="0" cy="21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78" name="Line 2394"/>
              <p:cNvSpPr>
                <a:spLocks noChangeShapeType="1"/>
              </p:cNvSpPr>
              <p:nvPr/>
            </p:nvSpPr>
            <p:spPr bwMode="auto">
              <a:xfrm>
                <a:off x="2166" y="1993"/>
                <a:ext cx="0" cy="321"/>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79" name="Line 2395"/>
              <p:cNvSpPr>
                <a:spLocks noChangeShapeType="1"/>
              </p:cNvSpPr>
              <p:nvPr/>
            </p:nvSpPr>
            <p:spPr bwMode="auto">
              <a:xfrm>
                <a:off x="2378" y="2102"/>
                <a:ext cx="0" cy="21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80" name="Line 2396"/>
              <p:cNvSpPr>
                <a:spLocks noChangeShapeType="1"/>
              </p:cNvSpPr>
              <p:nvPr/>
            </p:nvSpPr>
            <p:spPr bwMode="auto">
              <a:xfrm flipH="1">
                <a:off x="1650" y="3613"/>
                <a:ext cx="3486"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81" name="Line 2397"/>
              <p:cNvSpPr>
                <a:spLocks noChangeShapeType="1"/>
              </p:cNvSpPr>
              <p:nvPr/>
            </p:nvSpPr>
            <p:spPr bwMode="auto">
              <a:xfrm flipV="1">
                <a:off x="1657" y="2559"/>
                <a:ext cx="0" cy="1054"/>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30782" name="Group 2398"/>
              <p:cNvGrpSpPr>
                <a:grpSpLocks/>
              </p:cNvGrpSpPr>
              <p:nvPr/>
            </p:nvGrpSpPr>
            <p:grpSpPr bwMode="auto">
              <a:xfrm>
                <a:off x="3269" y="2605"/>
                <a:ext cx="170" cy="628"/>
                <a:chOff x="3536" y="2656"/>
                <a:chExt cx="192" cy="773"/>
              </a:xfrm>
            </p:grpSpPr>
            <p:sp>
              <p:nvSpPr>
                <p:cNvPr id="530783" name="Line 2399"/>
                <p:cNvSpPr>
                  <a:spLocks noChangeShapeType="1"/>
                </p:cNvSpPr>
                <p:nvPr/>
              </p:nvSpPr>
              <p:spPr bwMode="auto">
                <a:xfrm>
                  <a:off x="3536" y="2656"/>
                  <a:ext cx="0" cy="75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84" name="Line 2400"/>
                <p:cNvSpPr>
                  <a:spLocks noChangeShapeType="1"/>
                </p:cNvSpPr>
                <p:nvPr/>
              </p:nvSpPr>
              <p:spPr bwMode="auto">
                <a:xfrm>
                  <a:off x="3544" y="2656"/>
                  <a:ext cx="176" cy="8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85" name="Line 2401"/>
                <p:cNvSpPr>
                  <a:spLocks noChangeShapeType="1"/>
                </p:cNvSpPr>
                <p:nvPr/>
              </p:nvSpPr>
              <p:spPr bwMode="auto">
                <a:xfrm flipV="1">
                  <a:off x="3544" y="3311"/>
                  <a:ext cx="176" cy="118"/>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86" name="Line 2402"/>
                <p:cNvSpPr>
                  <a:spLocks noChangeShapeType="1"/>
                </p:cNvSpPr>
                <p:nvPr/>
              </p:nvSpPr>
              <p:spPr bwMode="auto">
                <a:xfrm>
                  <a:off x="3728" y="2758"/>
                  <a:ext cx="0" cy="553"/>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30787" name="Group 2403"/>
              <p:cNvGrpSpPr>
                <a:grpSpLocks/>
              </p:cNvGrpSpPr>
              <p:nvPr/>
            </p:nvGrpSpPr>
            <p:grpSpPr bwMode="auto">
              <a:xfrm>
                <a:off x="1904" y="1857"/>
                <a:ext cx="502" cy="151"/>
                <a:chOff x="1992" y="1736"/>
                <a:chExt cx="568" cy="186"/>
              </a:xfrm>
            </p:grpSpPr>
            <p:sp>
              <p:nvSpPr>
                <p:cNvPr id="530788" name="Line 2404"/>
                <p:cNvSpPr>
                  <a:spLocks noChangeShapeType="1"/>
                </p:cNvSpPr>
                <p:nvPr/>
              </p:nvSpPr>
              <p:spPr bwMode="auto">
                <a:xfrm flipH="1">
                  <a:off x="1992" y="1736"/>
                  <a:ext cx="568"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89" name="Line 2405"/>
                <p:cNvSpPr>
                  <a:spLocks noChangeShapeType="1"/>
                </p:cNvSpPr>
                <p:nvPr/>
              </p:nvSpPr>
              <p:spPr bwMode="auto">
                <a:xfrm flipH="1">
                  <a:off x="2470" y="1744"/>
                  <a:ext cx="90" cy="17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90" name="Line 2406"/>
                <p:cNvSpPr>
                  <a:spLocks noChangeShapeType="1"/>
                </p:cNvSpPr>
                <p:nvPr/>
              </p:nvSpPr>
              <p:spPr bwMode="auto">
                <a:xfrm>
                  <a:off x="2008" y="1744"/>
                  <a:ext cx="58" cy="17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91" name="Line 2407"/>
                <p:cNvSpPr>
                  <a:spLocks noChangeShapeType="1"/>
                </p:cNvSpPr>
                <p:nvPr/>
              </p:nvSpPr>
              <p:spPr bwMode="auto">
                <a:xfrm flipH="1">
                  <a:off x="2066" y="1922"/>
                  <a:ext cx="42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30792" name="Line 2408"/>
              <p:cNvSpPr>
                <a:spLocks noChangeShapeType="1"/>
              </p:cNvSpPr>
              <p:nvPr/>
            </p:nvSpPr>
            <p:spPr bwMode="auto">
              <a:xfrm>
                <a:off x="2251" y="1741"/>
                <a:ext cx="0" cy="9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93" name="Line 2409"/>
              <p:cNvSpPr>
                <a:spLocks noChangeShapeType="1"/>
              </p:cNvSpPr>
              <p:nvPr/>
            </p:nvSpPr>
            <p:spPr bwMode="auto">
              <a:xfrm>
                <a:off x="2025" y="1741"/>
                <a:ext cx="0" cy="9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94" name="Line 2410"/>
              <p:cNvSpPr>
                <a:spLocks noChangeShapeType="1"/>
              </p:cNvSpPr>
              <p:nvPr/>
            </p:nvSpPr>
            <p:spPr bwMode="auto">
              <a:xfrm flipH="1">
                <a:off x="1696" y="1941"/>
                <a:ext cx="240"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95" name="Rectangle 2411"/>
              <p:cNvSpPr>
                <a:spLocks noChangeArrowheads="1"/>
              </p:cNvSpPr>
              <p:nvPr/>
            </p:nvSpPr>
            <p:spPr bwMode="auto">
              <a:xfrm>
                <a:off x="2682" y="2956"/>
                <a:ext cx="198" cy="49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96" name="Line 2412"/>
              <p:cNvSpPr>
                <a:spLocks noChangeShapeType="1"/>
              </p:cNvSpPr>
              <p:nvPr/>
            </p:nvSpPr>
            <p:spPr bwMode="auto">
              <a:xfrm>
                <a:off x="2894" y="3154"/>
                <a:ext cx="368"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97" name="Line 2413"/>
              <p:cNvSpPr>
                <a:spLocks noChangeShapeType="1"/>
              </p:cNvSpPr>
              <p:nvPr/>
            </p:nvSpPr>
            <p:spPr bwMode="auto">
              <a:xfrm>
                <a:off x="2131" y="3227"/>
                <a:ext cx="537"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98" name="Line 2414"/>
              <p:cNvSpPr>
                <a:spLocks noChangeShapeType="1"/>
              </p:cNvSpPr>
              <p:nvPr/>
            </p:nvSpPr>
            <p:spPr bwMode="auto">
              <a:xfrm>
                <a:off x="3354" y="3198"/>
                <a:ext cx="0" cy="474"/>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799" name="Line 2415"/>
              <p:cNvSpPr>
                <a:spLocks noChangeShapeType="1"/>
              </p:cNvSpPr>
              <p:nvPr/>
            </p:nvSpPr>
            <p:spPr bwMode="auto">
              <a:xfrm>
                <a:off x="3446" y="2827"/>
                <a:ext cx="283"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00" name="Line 2416"/>
              <p:cNvSpPr>
                <a:spLocks noChangeShapeType="1"/>
              </p:cNvSpPr>
              <p:nvPr/>
            </p:nvSpPr>
            <p:spPr bwMode="auto">
              <a:xfrm>
                <a:off x="5122" y="3008"/>
                <a:ext cx="0" cy="61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01" name="Line 2417"/>
              <p:cNvSpPr>
                <a:spLocks noChangeShapeType="1"/>
              </p:cNvSpPr>
              <p:nvPr/>
            </p:nvSpPr>
            <p:spPr bwMode="auto">
              <a:xfrm>
                <a:off x="2802" y="3455"/>
                <a:ext cx="0" cy="241"/>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30802" name="Group 2418"/>
              <p:cNvGrpSpPr>
                <a:grpSpLocks/>
              </p:cNvGrpSpPr>
              <p:nvPr/>
            </p:nvGrpSpPr>
            <p:grpSpPr bwMode="auto">
              <a:xfrm>
                <a:off x="4825" y="2508"/>
                <a:ext cx="170" cy="936"/>
                <a:chOff x="5296" y="2537"/>
                <a:chExt cx="192" cy="1151"/>
              </a:xfrm>
            </p:grpSpPr>
            <p:sp>
              <p:nvSpPr>
                <p:cNvPr id="530803" name="Line 2419"/>
                <p:cNvSpPr>
                  <a:spLocks noChangeShapeType="1"/>
                </p:cNvSpPr>
                <p:nvPr/>
              </p:nvSpPr>
              <p:spPr bwMode="auto">
                <a:xfrm>
                  <a:off x="5296" y="2537"/>
                  <a:ext cx="0" cy="113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04" name="Line 2420"/>
                <p:cNvSpPr>
                  <a:spLocks noChangeShapeType="1"/>
                </p:cNvSpPr>
                <p:nvPr/>
              </p:nvSpPr>
              <p:spPr bwMode="auto">
                <a:xfrm>
                  <a:off x="5304" y="2537"/>
                  <a:ext cx="176" cy="138"/>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05" name="Line 2421"/>
                <p:cNvSpPr>
                  <a:spLocks noChangeShapeType="1"/>
                </p:cNvSpPr>
                <p:nvPr/>
              </p:nvSpPr>
              <p:spPr bwMode="auto">
                <a:xfrm flipV="1">
                  <a:off x="5304" y="3518"/>
                  <a:ext cx="176" cy="17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06" name="Line 2422"/>
                <p:cNvSpPr>
                  <a:spLocks noChangeShapeType="1"/>
                </p:cNvSpPr>
                <p:nvPr/>
              </p:nvSpPr>
              <p:spPr bwMode="auto">
                <a:xfrm>
                  <a:off x="5488" y="2691"/>
                  <a:ext cx="0" cy="82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30807" name="Line 2423"/>
              <p:cNvSpPr>
                <a:spLocks noChangeShapeType="1"/>
              </p:cNvSpPr>
              <p:nvPr/>
            </p:nvSpPr>
            <p:spPr bwMode="auto">
              <a:xfrm flipV="1">
                <a:off x="4910" y="1821"/>
                <a:ext cx="0" cy="72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08" name="Line 2424"/>
              <p:cNvSpPr>
                <a:spLocks noChangeShapeType="1"/>
              </p:cNvSpPr>
              <p:nvPr/>
            </p:nvSpPr>
            <p:spPr bwMode="auto">
              <a:xfrm>
                <a:off x="5002" y="2994"/>
                <a:ext cx="99"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09" name="Rectangle 2425"/>
              <p:cNvSpPr>
                <a:spLocks noChangeArrowheads="1"/>
              </p:cNvSpPr>
              <p:nvPr/>
            </p:nvSpPr>
            <p:spPr bwMode="auto">
              <a:xfrm>
                <a:off x="4042" y="2955"/>
                <a:ext cx="627" cy="57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10" name="Line 2426"/>
              <p:cNvSpPr>
                <a:spLocks noChangeShapeType="1"/>
              </p:cNvSpPr>
              <p:nvPr/>
            </p:nvSpPr>
            <p:spPr bwMode="auto">
              <a:xfrm flipH="1">
                <a:off x="3793" y="3471"/>
                <a:ext cx="174"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11" name="Oval 2427"/>
              <p:cNvSpPr>
                <a:spLocks noChangeArrowheads="1"/>
              </p:cNvSpPr>
              <p:nvPr/>
            </p:nvSpPr>
            <p:spPr bwMode="auto">
              <a:xfrm>
                <a:off x="3970" y="3440"/>
                <a:ext cx="71" cy="60"/>
              </a:xfrm>
              <a:prstGeom prst="ellipse">
                <a:avLst/>
              </a:pr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12" name="Line 2428"/>
              <p:cNvSpPr>
                <a:spLocks noChangeShapeType="1"/>
              </p:cNvSpPr>
              <p:nvPr/>
            </p:nvSpPr>
            <p:spPr bwMode="auto">
              <a:xfrm flipH="1">
                <a:off x="3729" y="3045"/>
                <a:ext cx="318"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13" name="Line 2429"/>
              <p:cNvSpPr>
                <a:spLocks noChangeShapeType="1"/>
              </p:cNvSpPr>
              <p:nvPr/>
            </p:nvSpPr>
            <p:spPr bwMode="auto">
              <a:xfrm flipV="1">
                <a:off x="4210" y="1808"/>
                <a:ext cx="0" cy="1144"/>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14" name="Line 2430"/>
              <p:cNvSpPr>
                <a:spLocks noChangeShapeType="1"/>
              </p:cNvSpPr>
              <p:nvPr/>
            </p:nvSpPr>
            <p:spPr bwMode="auto">
              <a:xfrm>
                <a:off x="4507" y="2628"/>
                <a:ext cx="0" cy="314"/>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15" name="Line 2431"/>
              <p:cNvSpPr>
                <a:spLocks noChangeShapeType="1"/>
              </p:cNvSpPr>
              <p:nvPr/>
            </p:nvSpPr>
            <p:spPr bwMode="auto">
              <a:xfrm flipV="1">
                <a:off x="4676" y="3202"/>
                <a:ext cx="142" cy="14"/>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16" name="Line 2432"/>
              <p:cNvSpPr>
                <a:spLocks noChangeShapeType="1"/>
              </p:cNvSpPr>
              <p:nvPr/>
            </p:nvSpPr>
            <p:spPr bwMode="auto">
              <a:xfrm>
                <a:off x="3057" y="2763"/>
                <a:ext cx="0" cy="27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17" name="Line 2433"/>
              <p:cNvSpPr>
                <a:spLocks noChangeShapeType="1"/>
              </p:cNvSpPr>
              <p:nvPr/>
            </p:nvSpPr>
            <p:spPr bwMode="auto">
              <a:xfrm>
                <a:off x="3054" y="3041"/>
                <a:ext cx="675" cy="4"/>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18" name="Line 2434"/>
              <p:cNvSpPr>
                <a:spLocks noChangeShapeType="1"/>
              </p:cNvSpPr>
              <p:nvPr/>
            </p:nvSpPr>
            <p:spPr bwMode="auto">
              <a:xfrm>
                <a:off x="1890" y="907"/>
                <a:ext cx="1386"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19" name="Line 2435"/>
              <p:cNvSpPr>
                <a:spLocks noChangeShapeType="1"/>
              </p:cNvSpPr>
              <p:nvPr/>
            </p:nvSpPr>
            <p:spPr bwMode="auto">
              <a:xfrm>
                <a:off x="2053" y="914"/>
                <a:ext cx="0" cy="45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20" name="Line 2436"/>
              <p:cNvSpPr>
                <a:spLocks noChangeShapeType="1"/>
              </p:cNvSpPr>
              <p:nvPr/>
            </p:nvSpPr>
            <p:spPr bwMode="auto">
              <a:xfrm>
                <a:off x="2350" y="914"/>
                <a:ext cx="0" cy="45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21" name="Line 2437"/>
              <p:cNvSpPr>
                <a:spLocks noChangeShapeType="1"/>
              </p:cNvSpPr>
              <p:nvPr/>
            </p:nvSpPr>
            <p:spPr bwMode="auto">
              <a:xfrm>
                <a:off x="2647" y="914"/>
                <a:ext cx="0" cy="45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22" name="Line 2438"/>
              <p:cNvSpPr>
                <a:spLocks noChangeShapeType="1"/>
              </p:cNvSpPr>
              <p:nvPr/>
            </p:nvSpPr>
            <p:spPr bwMode="auto">
              <a:xfrm>
                <a:off x="2944" y="914"/>
                <a:ext cx="0" cy="45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23" name="Oval 2439"/>
              <p:cNvSpPr>
                <a:spLocks noChangeArrowheads="1"/>
              </p:cNvSpPr>
              <p:nvPr/>
            </p:nvSpPr>
            <p:spPr bwMode="auto">
              <a:xfrm>
                <a:off x="3032" y="2719"/>
                <a:ext cx="43" cy="65"/>
              </a:xfrm>
              <a:prstGeom prst="ellipse">
                <a:avLst/>
              </a:prstGeom>
              <a:solidFill>
                <a:schemeClr val="tx1"/>
              </a:solidFill>
              <a:ln w="222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24" name="Line 2440"/>
              <p:cNvSpPr>
                <a:spLocks noChangeShapeType="1"/>
              </p:cNvSpPr>
              <p:nvPr/>
            </p:nvSpPr>
            <p:spPr bwMode="auto">
              <a:xfrm>
                <a:off x="470" y="2588"/>
                <a:ext cx="236"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30825" name="Group 2441"/>
              <p:cNvGrpSpPr>
                <a:grpSpLocks/>
              </p:cNvGrpSpPr>
              <p:nvPr/>
            </p:nvGrpSpPr>
            <p:grpSpPr bwMode="auto">
              <a:xfrm>
                <a:off x="713" y="2075"/>
                <a:ext cx="214" cy="593"/>
                <a:chOff x="644" y="2005"/>
                <a:chExt cx="242" cy="729"/>
              </a:xfrm>
            </p:grpSpPr>
            <p:sp>
              <p:nvSpPr>
                <p:cNvPr id="530826" name="Line 2442"/>
                <p:cNvSpPr>
                  <a:spLocks noChangeShapeType="1"/>
                </p:cNvSpPr>
                <p:nvPr/>
              </p:nvSpPr>
              <p:spPr bwMode="auto">
                <a:xfrm>
                  <a:off x="644" y="2005"/>
                  <a:ext cx="0" cy="16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27" name="Line 2443"/>
                <p:cNvSpPr>
                  <a:spLocks noChangeShapeType="1"/>
                </p:cNvSpPr>
                <p:nvPr/>
              </p:nvSpPr>
              <p:spPr bwMode="auto">
                <a:xfrm>
                  <a:off x="652" y="2005"/>
                  <a:ext cx="226" cy="16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28" name="Line 2444"/>
                <p:cNvSpPr>
                  <a:spLocks noChangeShapeType="1"/>
                </p:cNvSpPr>
                <p:nvPr/>
              </p:nvSpPr>
              <p:spPr bwMode="auto">
                <a:xfrm>
                  <a:off x="652" y="2187"/>
                  <a:ext cx="105" cy="7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29" name="Line 2445"/>
                <p:cNvSpPr>
                  <a:spLocks noChangeShapeType="1"/>
                </p:cNvSpPr>
                <p:nvPr/>
              </p:nvSpPr>
              <p:spPr bwMode="auto">
                <a:xfrm>
                  <a:off x="765" y="2279"/>
                  <a:ext cx="0" cy="16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30" name="Line 2446"/>
                <p:cNvSpPr>
                  <a:spLocks noChangeShapeType="1"/>
                </p:cNvSpPr>
                <p:nvPr/>
              </p:nvSpPr>
              <p:spPr bwMode="auto">
                <a:xfrm>
                  <a:off x="886" y="2187"/>
                  <a:ext cx="0" cy="349"/>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31" name="Line 2447"/>
                <p:cNvSpPr>
                  <a:spLocks noChangeShapeType="1"/>
                </p:cNvSpPr>
                <p:nvPr/>
              </p:nvSpPr>
              <p:spPr bwMode="auto">
                <a:xfrm flipV="1">
                  <a:off x="652" y="2445"/>
                  <a:ext cx="105" cy="10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32" name="Line 2448"/>
                <p:cNvSpPr>
                  <a:spLocks noChangeShapeType="1"/>
                </p:cNvSpPr>
                <p:nvPr/>
              </p:nvSpPr>
              <p:spPr bwMode="auto">
                <a:xfrm>
                  <a:off x="644" y="2552"/>
                  <a:ext cx="0" cy="16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33" name="Line 2449"/>
                <p:cNvSpPr>
                  <a:spLocks noChangeShapeType="1"/>
                </p:cNvSpPr>
                <p:nvPr/>
              </p:nvSpPr>
              <p:spPr bwMode="auto">
                <a:xfrm flipV="1">
                  <a:off x="652" y="2536"/>
                  <a:ext cx="226" cy="198"/>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30834" name="Group 2450"/>
              <p:cNvGrpSpPr>
                <a:grpSpLocks/>
              </p:cNvGrpSpPr>
              <p:nvPr/>
            </p:nvGrpSpPr>
            <p:grpSpPr bwMode="auto">
              <a:xfrm>
                <a:off x="718" y="2706"/>
                <a:ext cx="214" cy="593"/>
                <a:chOff x="650" y="2781"/>
                <a:chExt cx="242" cy="729"/>
              </a:xfrm>
            </p:grpSpPr>
            <p:sp>
              <p:nvSpPr>
                <p:cNvPr id="530835" name="Line 2451"/>
                <p:cNvSpPr>
                  <a:spLocks noChangeShapeType="1"/>
                </p:cNvSpPr>
                <p:nvPr/>
              </p:nvSpPr>
              <p:spPr bwMode="auto">
                <a:xfrm>
                  <a:off x="650" y="2781"/>
                  <a:ext cx="0" cy="16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36" name="Line 2452"/>
                <p:cNvSpPr>
                  <a:spLocks noChangeShapeType="1"/>
                </p:cNvSpPr>
                <p:nvPr/>
              </p:nvSpPr>
              <p:spPr bwMode="auto">
                <a:xfrm>
                  <a:off x="658" y="2781"/>
                  <a:ext cx="226" cy="16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37" name="Line 2453"/>
                <p:cNvSpPr>
                  <a:spLocks noChangeShapeType="1"/>
                </p:cNvSpPr>
                <p:nvPr/>
              </p:nvSpPr>
              <p:spPr bwMode="auto">
                <a:xfrm>
                  <a:off x="658" y="2963"/>
                  <a:ext cx="105" cy="7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38" name="Line 2454"/>
                <p:cNvSpPr>
                  <a:spLocks noChangeShapeType="1"/>
                </p:cNvSpPr>
                <p:nvPr/>
              </p:nvSpPr>
              <p:spPr bwMode="auto">
                <a:xfrm>
                  <a:off x="771" y="3055"/>
                  <a:ext cx="0" cy="16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39" name="Line 2455"/>
                <p:cNvSpPr>
                  <a:spLocks noChangeShapeType="1"/>
                </p:cNvSpPr>
                <p:nvPr/>
              </p:nvSpPr>
              <p:spPr bwMode="auto">
                <a:xfrm>
                  <a:off x="892" y="2963"/>
                  <a:ext cx="0" cy="349"/>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40" name="Line 2456"/>
                <p:cNvSpPr>
                  <a:spLocks noChangeShapeType="1"/>
                </p:cNvSpPr>
                <p:nvPr/>
              </p:nvSpPr>
              <p:spPr bwMode="auto">
                <a:xfrm flipV="1">
                  <a:off x="658" y="3221"/>
                  <a:ext cx="105" cy="10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41" name="Line 2457"/>
                <p:cNvSpPr>
                  <a:spLocks noChangeShapeType="1"/>
                </p:cNvSpPr>
                <p:nvPr/>
              </p:nvSpPr>
              <p:spPr bwMode="auto">
                <a:xfrm>
                  <a:off x="650" y="3328"/>
                  <a:ext cx="0" cy="16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42" name="Line 2458"/>
                <p:cNvSpPr>
                  <a:spLocks noChangeShapeType="1"/>
                </p:cNvSpPr>
                <p:nvPr/>
              </p:nvSpPr>
              <p:spPr bwMode="auto">
                <a:xfrm flipV="1">
                  <a:off x="658" y="3312"/>
                  <a:ext cx="226" cy="198"/>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30843" name="Line 2459"/>
              <p:cNvSpPr>
                <a:spLocks noChangeShapeType="1"/>
              </p:cNvSpPr>
              <p:nvPr/>
            </p:nvSpPr>
            <p:spPr bwMode="auto">
              <a:xfrm>
                <a:off x="548" y="2770"/>
                <a:ext cx="152"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44" name="Rectangle 2460"/>
              <p:cNvSpPr>
                <a:spLocks noChangeArrowheads="1"/>
              </p:cNvSpPr>
              <p:nvPr/>
            </p:nvSpPr>
            <p:spPr bwMode="auto">
              <a:xfrm>
                <a:off x="1349" y="2384"/>
                <a:ext cx="128" cy="611"/>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45" name="Oval 2461"/>
              <p:cNvSpPr>
                <a:spLocks noChangeArrowheads="1"/>
              </p:cNvSpPr>
              <p:nvPr/>
            </p:nvSpPr>
            <p:spPr bwMode="auto">
              <a:xfrm>
                <a:off x="1385" y="3008"/>
                <a:ext cx="57" cy="65"/>
              </a:xfrm>
              <a:prstGeom prst="ellipse">
                <a:avLst/>
              </a:pr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46" name="Line 2462"/>
              <p:cNvSpPr>
                <a:spLocks noChangeShapeType="1"/>
              </p:cNvSpPr>
              <p:nvPr/>
            </p:nvSpPr>
            <p:spPr bwMode="auto">
              <a:xfrm flipH="1">
                <a:off x="1417" y="3086"/>
                <a:ext cx="4" cy="109"/>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30847" name="Group 2463"/>
              <p:cNvGrpSpPr>
                <a:grpSpLocks/>
              </p:cNvGrpSpPr>
              <p:nvPr/>
            </p:nvGrpSpPr>
            <p:grpSpPr bwMode="auto">
              <a:xfrm>
                <a:off x="1069" y="2316"/>
                <a:ext cx="142" cy="744"/>
                <a:chOff x="1047" y="2301"/>
                <a:chExt cx="161" cy="915"/>
              </a:xfrm>
            </p:grpSpPr>
            <p:sp>
              <p:nvSpPr>
                <p:cNvPr id="530848" name="Line 2464"/>
                <p:cNvSpPr>
                  <a:spLocks noChangeShapeType="1"/>
                </p:cNvSpPr>
                <p:nvPr/>
              </p:nvSpPr>
              <p:spPr bwMode="auto">
                <a:xfrm>
                  <a:off x="1047" y="2301"/>
                  <a:ext cx="0" cy="899"/>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49" name="Line 2465"/>
                <p:cNvSpPr>
                  <a:spLocks noChangeShapeType="1"/>
                </p:cNvSpPr>
                <p:nvPr/>
              </p:nvSpPr>
              <p:spPr bwMode="auto">
                <a:xfrm>
                  <a:off x="1055" y="2301"/>
                  <a:ext cx="145" cy="10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50" name="Line 2466"/>
                <p:cNvSpPr>
                  <a:spLocks noChangeShapeType="1"/>
                </p:cNvSpPr>
                <p:nvPr/>
              </p:nvSpPr>
              <p:spPr bwMode="auto">
                <a:xfrm flipV="1">
                  <a:off x="1055" y="3078"/>
                  <a:ext cx="145" cy="138"/>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51" name="Line 2467"/>
                <p:cNvSpPr>
                  <a:spLocks noChangeShapeType="1"/>
                </p:cNvSpPr>
                <p:nvPr/>
              </p:nvSpPr>
              <p:spPr bwMode="auto">
                <a:xfrm>
                  <a:off x="1208" y="2423"/>
                  <a:ext cx="0" cy="65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30852" name="Line 2468"/>
              <p:cNvSpPr>
                <a:spLocks noChangeShapeType="1"/>
              </p:cNvSpPr>
              <p:nvPr/>
            </p:nvSpPr>
            <p:spPr bwMode="auto">
              <a:xfrm>
                <a:off x="921" y="2399"/>
                <a:ext cx="153"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53" name="Line 2469"/>
              <p:cNvSpPr>
                <a:spLocks noChangeShapeType="1"/>
              </p:cNvSpPr>
              <p:nvPr/>
            </p:nvSpPr>
            <p:spPr bwMode="auto">
              <a:xfrm>
                <a:off x="939" y="2991"/>
                <a:ext cx="153"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54" name="Line 2470"/>
              <p:cNvSpPr>
                <a:spLocks noChangeShapeType="1"/>
              </p:cNvSpPr>
              <p:nvPr/>
            </p:nvSpPr>
            <p:spPr bwMode="auto">
              <a:xfrm>
                <a:off x="548" y="2145"/>
                <a:ext cx="152"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55" name="Line 2471"/>
              <p:cNvSpPr>
                <a:spLocks noChangeShapeType="1"/>
              </p:cNvSpPr>
              <p:nvPr/>
            </p:nvSpPr>
            <p:spPr bwMode="auto">
              <a:xfrm>
                <a:off x="1147" y="1697"/>
                <a:ext cx="0" cy="66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56" name="Rectangle 2472"/>
              <p:cNvSpPr>
                <a:spLocks noChangeArrowheads="1"/>
              </p:cNvSpPr>
              <p:nvPr/>
            </p:nvSpPr>
            <p:spPr bwMode="auto">
              <a:xfrm>
                <a:off x="377" y="3021"/>
                <a:ext cx="164" cy="416"/>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57" name="Line 2473"/>
              <p:cNvSpPr>
                <a:spLocks noChangeShapeType="1"/>
              </p:cNvSpPr>
              <p:nvPr/>
            </p:nvSpPr>
            <p:spPr bwMode="auto">
              <a:xfrm>
                <a:off x="240" y="3199"/>
                <a:ext cx="153"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58" name="Line 2474"/>
              <p:cNvSpPr>
                <a:spLocks noChangeShapeType="1"/>
              </p:cNvSpPr>
              <p:nvPr/>
            </p:nvSpPr>
            <p:spPr bwMode="auto">
              <a:xfrm>
                <a:off x="564" y="3223"/>
                <a:ext cx="153" cy="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59" name="Freeform 2475"/>
              <p:cNvSpPr>
                <a:spLocks/>
              </p:cNvSpPr>
              <p:nvPr/>
            </p:nvSpPr>
            <p:spPr bwMode="auto">
              <a:xfrm>
                <a:off x="1494" y="1323"/>
                <a:ext cx="79" cy="1263"/>
              </a:xfrm>
              <a:custGeom>
                <a:avLst/>
                <a:gdLst>
                  <a:gd name="T0" fmla="*/ 0 w 89"/>
                  <a:gd name="T1" fmla="*/ 1552 h 1553"/>
                  <a:gd name="T2" fmla="*/ 88 w 89"/>
                  <a:gd name="T3" fmla="*/ 1552 h 1553"/>
                  <a:gd name="T4" fmla="*/ 88 w 89"/>
                  <a:gd name="T5" fmla="*/ 0 h 1553"/>
                </a:gdLst>
                <a:ahLst/>
                <a:cxnLst>
                  <a:cxn ang="0">
                    <a:pos x="T0" y="T1"/>
                  </a:cxn>
                  <a:cxn ang="0">
                    <a:pos x="T2" y="T3"/>
                  </a:cxn>
                  <a:cxn ang="0">
                    <a:pos x="T4" y="T5"/>
                  </a:cxn>
                </a:cxnLst>
                <a:rect l="0" t="0" r="r" b="b"/>
                <a:pathLst>
                  <a:path w="89" h="1553">
                    <a:moveTo>
                      <a:pt x="0" y="1552"/>
                    </a:moveTo>
                    <a:lnTo>
                      <a:pt x="88" y="1552"/>
                    </a:lnTo>
                    <a:lnTo>
                      <a:pt x="88" y="0"/>
                    </a:lnTo>
                  </a:path>
                </a:pathLst>
              </a:custGeom>
              <a:noFill/>
              <a:ln w="2222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30860" name="Freeform 2476"/>
              <p:cNvSpPr>
                <a:spLocks/>
              </p:cNvSpPr>
              <p:nvPr/>
            </p:nvSpPr>
            <p:spPr bwMode="auto">
              <a:xfrm>
                <a:off x="316" y="1967"/>
                <a:ext cx="1257" cy="619"/>
              </a:xfrm>
              <a:custGeom>
                <a:avLst/>
                <a:gdLst>
                  <a:gd name="T0" fmla="*/ 1421 w 1422"/>
                  <a:gd name="T1" fmla="*/ 0 h 761"/>
                  <a:gd name="T2" fmla="*/ 0 w 1422"/>
                  <a:gd name="T3" fmla="*/ 0 h 761"/>
                  <a:gd name="T4" fmla="*/ 0 w 1422"/>
                  <a:gd name="T5" fmla="*/ 760 h 761"/>
                  <a:gd name="T6" fmla="*/ 199 w 1422"/>
                  <a:gd name="T7" fmla="*/ 760 h 761"/>
                </a:gdLst>
                <a:ahLst/>
                <a:cxnLst>
                  <a:cxn ang="0">
                    <a:pos x="T0" y="T1"/>
                  </a:cxn>
                  <a:cxn ang="0">
                    <a:pos x="T2" y="T3"/>
                  </a:cxn>
                  <a:cxn ang="0">
                    <a:pos x="T4" y="T5"/>
                  </a:cxn>
                  <a:cxn ang="0">
                    <a:pos x="T6" y="T7"/>
                  </a:cxn>
                </a:cxnLst>
                <a:rect l="0" t="0" r="r" b="b"/>
                <a:pathLst>
                  <a:path w="1422" h="761">
                    <a:moveTo>
                      <a:pt x="1421" y="0"/>
                    </a:moveTo>
                    <a:lnTo>
                      <a:pt x="0" y="0"/>
                    </a:lnTo>
                    <a:lnTo>
                      <a:pt x="0" y="760"/>
                    </a:lnTo>
                    <a:lnTo>
                      <a:pt x="199" y="760"/>
                    </a:lnTo>
                  </a:path>
                </a:pathLst>
              </a:custGeom>
              <a:noFill/>
              <a:ln w="2222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30861" name="Rectangle 2477"/>
              <p:cNvSpPr>
                <a:spLocks noChangeArrowheads="1"/>
              </p:cNvSpPr>
              <p:nvPr/>
            </p:nvSpPr>
            <p:spPr bwMode="auto">
              <a:xfrm>
                <a:off x="1256" y="816"/>
                <a:ext cx="613" cy="512"/>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62" name="Line 2478"/>
              <p:cNvSpPr>
                <a:spLocks noChangeShapeType="1"/>
              </p:cNvSpPr>
              <p:nvPr/>
            </p:nvSpPr>
            <p:spPr bwMode="auto">
              <a:xfrm flipV="1">
                <a:off x="1735" y="1704"/>
                <a:ext cx="0" cy="234"/>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63" name="Line 2479"/>
              <p:cNvSpPr>
                <a:spLocks noChangeShapeType="1"/>
              </p:cNvSpPr>
              <p:nvPr/>
            </p:nvSpPr>
            <p:spPr bwMode="auto">
              <a:xfrm>
                <a:off x="1208" y="2722"/>
                <a:ext cx="153" cy="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64" name="Freeform 2480"/>
              <p:cNvSpPr>
                <a:spLocks/>
              </p:cNvSpPr>
              <p:nvPr/>
            </p:nvSpPr>
            <p:spPr bwMode="auto">
              <a:xfrm>
                <a:off x="445" y="2401"/>
                <a:ext cx="538" cy="365"/>
              </a:xfrm>
              <a:custGeom>
                <a:avLst/>
                <a:gdLst>
                  <a:gd name="T0" fmla="*/ 96 w 609"/>
                  <a:gd name="T1" fmla="*/ 448 h 449"/>
                  <a:gd name="T2" fmla="*/ 0 w 609"/>
                  <a:gd name="T3" fmla="*/ 448 h 449"/>
                  <a:gd name="T4" fmla="*/ 0 w 609"/>
                  <a:gd name="T5" fmla="*/ 331 h 449"/>
                  <a:gd name="T6" fmla="*/ 608 w 609"/>
                  <a:gd name="T7" fmla="*/ 331 h 449"/>
                  <a:gd name="T8" fmla="*/ 608 w 609"/>
                  <a:gd name="T9" fmla="*/ 0 h 449"/>
                </a:gdLst>
                <a:ahLst/>
                <a:cxnLst>
                  <a:cxn ang="0">
                    <a:pos x="T0" y="T1"/>
                  </a:cxn>
                  <a:cxn ang="0">
                    <a:pos x="T2" y="T3"/>
                  </a:cxn>
                  <a:cxn ang="0">
                    <a:pos x="T4" y="T5"/>
                  </a:cxn>
                  <a:cxn ang="0">
                    <a:pos x="T6" y="T7"/>
                  </a:cxn>
                  <a:cxn ang="0">
                    <a:pos x="T8" y="T9"/>
                  </a:cxn>
                </a:cxnLst>
                <a:rect l="0" t="0" r="r" b="b"/>
                <a:pathLst>
                  <a:path w="609" h="449">
                    <a:moveTo>
                      <a:pt x="96" y="448"/>
                    </a:moveTo>
                    <a:lnTo>
                      <a:pt x="0" y="448"/>
                    </a:lnTo>
                    <a:lnTo>
                      <a:pt x="0" y="331"/>
                    </a:lnTo>
                    <a:lnTo>
                      <a:pt x="608" y="331"/>
                    </a:lnTo>
                    <a:lnTo>
                      <a:pt x="608" y="0"/>
                    </a:lnTo>
                  </a:path>
                </a:pathLst>
              </a:custGeom>
              <a:noFill/>
              <a:ln w="2222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30865" name="Freeform 2481"/>
              <p:cNvSpPr>
                <a:spLocks/>
              </p:cNvSpPr>
              <p:nvPr/>
            </p:nvSpPr>
            <p:spPr bwMode="auto">
              <a:xfrm>
                <a:off x="3095" y="1785"/>
                <a:ext cx="698" cy="565"/>
              </a:xfrm>
              <a:custGeom>
                <a:avLst/>
                <a:gdLst>
                  <a:gd name="T0" fmla="*/ 789 w 790"/>
                  <a:gd name="T1" fmla="*/ 693 h 694"/>
                  <a:gd name="T2" fmla="*/ 789 w 790"/>
                  <a:gd name="T3" fmla="*/ 309 h 694"/>
                  <a:gd name="T4" fmla="*/ 0 w 790"/>
                  <a:gd name="T5" fmla="*/ 309 h 694"/>
                  <a:gd name="T6" fmla="*/ 0 w 790"/>
                  <a:gd name="T7" fmla="*/ 0 h 694"/>
                  <a:gd name="T8" fmla="*/ 0 w 790"/>
                  <a:gd name="T9" fmla="*/ 0 h 694"/>
                  <a:gd name="T10" fmla="*/ 0 w 790"/>
                  <a:gd name="T11" fmla="*/ 0 h 694"/>
                  <a:gd name="T12" fmla="*/ 0 w 790"/>
                  <a:gd name="T13" fmla="*/ 0 h 694"/>
                </a:gdLst>
                <a:ahLst/>
                <a:cxnLst>
                  <a:cxn ang="0">
                    <a:pos x="T0" y="T1"/>
                  </a:cxn>
                  <a:cxn ang="0">
                    <a:pos x="T2" y="T3"/>
                  </a:cxn>
                  <a:cxn ang="0">
                    <a:pos x="T4" y="T5"/>
                  </a:cxn>
                  <a:cxn ang="0">
                    <a:pos x="T6" y="T7"/>
                  </a:cxn>
                  <a:cxn ang="0">
                    <a:pos x="T8" y="T9"/>
                  </a:cxn>
                  <a:cxn ang="0">
                    <a:pos x="T10" y="T11"/>
                  </a:cxn>
                  <a:cxn ang="0">
                    <a:pos x="T12" y="T13"/>
                  </a:cxn>
                </a:cxnLst>
                <a:rect l="0" t="0" r="r" b="b"/>
                <a:pathLst>
                  <a:path w="790" h="694">
                    <a:moveTo>
                      <a:pt x="789" y="693"/>
                    </a:moveTo>
                    <a:lnTo>
                      <a:pt x="789" y="309"/>
                    </a:lnTo>
                    <a:lnTo>
                      <a:pt x="0" y="309"/>
                    </a:lnTo>
                    <a:lnTo>
                      <a:pt x="0" y="0"/>
                    </a:lnTo>
                    <a:lnTo>
                      <a:pt x="0" y="0"/>
                    </a:lnTo>
                    <a:lnTo>
                      <a:pt x="0" y="0"/>
                    </a:lnTo>
                    <a:lnTo>
                      <a:pt x="0" y="0"/>
                    </a:lnTo>
                  </a:path>
                </a:pathLst>
              </a:custGeom>
              <a:noFill/>
              <a:ln w="2222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530866" name="Text Box 2482"/>
            <p:cNvSpPr txBox="1">
              <a:spLocks noChangeArrowheads="1"/>
            </p:cNvSpPr>
            <p:nvPr/>
          </p:nvSpPr>
          <p:spPr bwMode="auto">
            <a:xfrm>
              <a:off x="720" y="480"/>
              <a:ext cx="146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400"/>
                <a:t>Single/multicycle</a:t>
              </a:r>
            </a:p>
            <a:p>
              <a:pPr algn="ctr"/>
              <a:r>
                <a:rPr lang="en-US" sz="2400"/>
                <a:t>Datapaths</a:t>
              </a:r>
            </a:p>
          </p:txBody>
        </p:sp>
      </p:grpSp>
      <p:grpSp>
        <p:nvGrpSpPr>
          <p:cNvPr id="530867" name="Group 2483"/>
          <p:cNvGrpSpPr>
            <a:grpSpLocks/>
          </p:cNvGrpSpPr>
          <p:nvPr/>
        </p:nvGrpSpPr>
        <p:grpSpPr bwMode="auto">
          <a:xfrm>
            <a:off x="76200" y="4124325"/>
            <a:ext cx="3200400" cy="2654300"/>
            <a:chOff x="48" y="2400"/>
            <a:chExt cx="2016" cy="1672"/>
          </a:xfrm>
        </p:grpSpPr>
        <p:grpSp>
          <p:nvGrpSpPr>
            <p:cNvPr id="530868" name="Group 2484"/>
            <p:cNvGrpSpPr>
              <a:grpSpLocks/>
            </p:cNvGrpSpPr>
            <p:nvPr/>
          </p:nvGrpSpPr>
          <p:grpSpPr bwMode="auto">
            <a:xfrm>
              <a:off x="48" y="2400"/>
              <a:ext cx="1638" cy="668"/>
              <a:chOff x="144" y="480"/>
              <a:chExt cx="1638" cy="668"/>
            </a:xfrm>
          </p:grpSpPr>
          <p:grpSp>
            <p:nvGrpSpPr>
              <p:cNvPr id="530869" name="Group 2485"/>
              <p:cNvGrpSpPr>
                <a:grpSpLocks/>
              </p:cNvGrpSpPr>
              <p:nvPr/>
            </p:nvGrpSpPr>
            <p:grpSpPr bwMode="auto">
              <a:xfrm>
                <a:off x="144" y="480"/>
                <a:ext cx="1033" cy="133"/>
                <a:chOff x="344" y="994"/>
                <a:chExt cx="2711" cy="251"/>
              </a:xfrm>
            </p:grpSpPr>
            <p:sp>
              <p:nvSpPr>
                <p:cNvPr id="530870" name="Rectangle 2486"/>
                <p:cNvSpPr>
                  <a:spLocks noChangeArrowheads="1"/>
                </p:cNvSpPr>
                <p:nvPr/>
              </p:nvSpPr>
              <p:spPr bwMode="auto">
                <a:xfrm>
                  <a:off x="344" y="1016"/>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71" name="Rectangle 2487"/>
                <p:cNvSpPr>
                  <a:spLocks noChangeArrowheads="1"/>
                </p:cNvSpPr>
                <p:nvPr/>
              </p:nvSpPr>
              <p:spPr bwMode="auto">
                <a:xfrm>
                  <a:off x="375" y="994"/>
                  <a:ext cx="76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latin typeface="Arial" charset="0"/>
                    </a:rPr>
                    <a:t>IFetch</a:t>
                  </a:r>
                </a:p>
              </p:txBody>
            </p:sp>
            <p:sp>
              <p:nvSpPr>
                <p:cNvPr id="530872" name="Rectangle 2488"/>
                <p:cNvSpPr>
                  <a:spLocks noChangeArrowheads="1"/>
                </p:cNvSpPr>
                <p:nvPr/>
              </p:nvSpPr>
              <p:spPr bwMode="auto">
                <a:xfrm>
                  <a:off x="872" y="1016"/>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73" name="Rectangle 2489"/>
                <p:cNvSpPr>
                  <a:spLocks noChangeArrowheads="1"/>
                </p:cNvSpPr>
                <p:nvPr/>
              </p:nvSpPr>
              <p:spPr bwMode="auto">
                <a:xfrm>
                  <a:off x="1400" y="1016"/>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74" name="Rectangle 2490"/>
                <p:cNvSpPr>
                  <a:spLocks noChangeArrowheads="1"/>
                </p:cNvSpPr>
                <p:nvPr/>
              </p:nvSpPr>
              <p:spPr bwMode="auto">
                <a:xfrm>
                  <a:off x="1928" y="1016"/>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75" name="Rectangle 2491"/>
                <p:cNvSpPr>
                  <a:spLocks noChangeArrowheads="1"/>
                </p:cNvSpPr>
                <p:nvPr/>
              </p:nvSpPr>
              <p:spPr bwMode="auto">
                <a:xfrm>
                  <a:off x="2456" y="1016"/>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76" name="Rectangle 2492"/>
                <p:cNvSpPr>
                  <a:spLocks noChangeArrowheads="1"/>
                </p:cNvSpPr>
                <p:nvPr/>
              </p:nvSpPr>
              <p:spPr bwMode="auto">
                <a:xfrm>
                  <a:off x="853" y="994"/>
                  <a:ext cx="598"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latin typeface="Arial" charset="0"/>
                    </a:rPr>
                    <a:t>Dcd</a:t>
                  </a:r>
                </a:p>
              </p:txBody>
            </p:sp>
            <p:sp>
              <p:nvSpPr>
                <p:cNvPr id="530877" name="Rectangle 2493"/>
                <p:cNvSpPr>
                  <a:spLocks noChangeArrowheads="1"/>
                </p:cNvSpPr>
                <p:nvPr/>
              </p:nvSpPr>
              <p:spPr bwMode="auto">
                <a:xfrm>
                  <a:off x="1381" y="994"/>
                  <a:ext cx="674"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latin typeface="Arial" charset="0"/>
                    </a:rPr>
                    <a:t>Exec</a:t>
                  </a:r>
                </a:p>
              </p:txBody>
            </p:sp>
            <p:sp>
              <p:nvSpPr>
                <p:cNvPr id="530878" name="Rectangle 2494"/>
                <p:cNvSpPr>
                  <a:spLocks noChangeArrowheads="1"/>
                </p:cNvSpPr>
                <p:nvPr/>
              </p:nvSpPr>
              <p:spPr bwMode="auto">
                <a:xfrm>
                  <a:off x="1911" y="994"/>
                  <a:ext cx="67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latin typeface="Arial" charset="0"/>
                    </a:rPr>
                    <a:t>Mem</a:t>
                  </a:r>
                </a:p>
              </p:txBody>
            </p:sp>
            <p:sp>
              <p:nvSpPr>
                <p:cNvPr id="530879" name="Rectangle 2495"/>
                <p:cNvSpPr>
                  <a:spLocks noChangeArrowheads="1"/>
                </p:cNvSpPr>
                <p:nvPr/>
              </p:nvSpPr>
              <p:spPr bwMode="auto">
                <a:xfrm>
                  <a:off x="2485" y="994"/>
                  <a:ext cx="57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latin typeface="Arial" charset="0"/>
                    </a:rPr>
                    <a:t>WB</a:t>
                  </a:r>
                </a:p>
              </p:txBody>
            </p:sp>
          </p:grpSp>
          <p:grpSp>
            <p:nvGrpSpPr>
              <p:cNvPr id="530880" name="Group 2496"/>
              <p:cNvGrpSpPr>
                <a:grpSpLocks/>
              </p:cNvGrpSpPr>
              <p:nvPr/>
            </p:nvGrpSpPr>
            <p:grpSpPr bwMode="auto">
              <a:xfrm>
                <a:off x="345" y="658"/>
                <a:ext cx="1034" cy="133"/>
                <a:chOff x="872" y="1329"/>
                <a:chExt cx="2713" cy="251"/>
              </a:xfrm>
            </p:grpSpPr>
            <p:sp>
              <p:nvSpPr>
                <p:cNvPr id="530881" name="Rectangle 2497"/>
                <p:cNvSpPr>
                  <a:spLocks noChangeArrowheads="1"/>
                </p:cNvSpPr>
                <p:nvPr/>
              </p:nvSpPr>
              <p:spPr bwMode="auto">
                <a:xfrm>
                  <a:off x="872" y="1352"/>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82" name="Rectangle 2498"/>
                <p:cNvSpPr>
                  <a:spLocks noChangeArrowheads="1"/>
                </p:cNvSpPr>
                <p:nvPr/>
              </p:nvSpPr>
              <p:spPr bwMode="auto">
                <a:xfrm>
                  <a:off x="903" y="1329"/>
                  <a:ext cx="76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chemeClr val="accent1"/>
                      </a:solidFill>
                      <a:latin typeface="Arial" charset="0"/>
                    </a:rPr>
                    <a:t>IFetch</a:t>
                  </a:r>
                </a:p>
              </p:txBody>
            </p:sp>
            <p:sp>
              <p:nvSpPr>
                <p:cNvPr id="530883" name="Rectangle 2499"/>
                <p:cNvSpPr>
                  <a:spLocks noChangeArrowheads="1"/>
                </p:cNvSpPr>
                <p:nvPr/>
              </p:nvSpPr>
              <p:spPr bwMode="auto">
                <a:xfrm>
                  <a:off x="1400" y="1352"/>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84" name="Rectangle 2500"/>
                <p:cNvSpPr>
                  <a:spLocks noChangeArrowheads="1"/>
                </p:cNvSpPr>
                <p:nvPr/>
              </p:nvSpPr>
              <p:spPr bwMode="auto">
                <a:xfrm>
                  <a:off x="1928" y="1352"/>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85" name="Rectangle 2501"/>
                <p:cNvSpPr>
                  <a:spLocks noChangeArrowheads="1"/>
                </p:cNvSpPr>
                <p:nvPr/>
              </p:nvSpPr>
              <p:spPr bwMode="auto">
                <a:xfrm>
                  <a:off x="2456" y="1352"/>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86" name="Rectangle 2502"/>
                <p:cNvSpPr>
                  <a:spLocks noChangeArrowheads="1"/>
                </p:cNvSpPr>
                <p:nvPr/>
              </p:nvSpPr>
              <p:spPr bwMode="auto">
                <a:xfrm>
                  <a:off x="2984" y="1352"/>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87" name="Rectangle 2503"/>
                <p:cNvSpPr>
                  <a:spLocks noChangeArrowheads="1"/>
                </p:cNvSpPr>
                <p:nvPr/>
              </p:nvSpPr>
              <p:spPr bwMode="auto">
                <a:xfrm>
                  <a:off x="1383" y="1329"/>
                  <a:ext cx="59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chemeClr val="accent1"/>
                      </a:solidFill>
                      <a:latin typeface="Arial" charset="0"/>
                    </a:rPr>
                    <a:t>Dcd</a:t>
                  </a:r>
                </a:p>
              </p:txBody>
            </p:sp>
            <p:sp>
              <p:nvSpPr>
                <p:cNvPr id="530888" name="Rectangle 2504"/>
                <p:cNvSpPr>
                  <a:spLocks noChangeArrowheads="1"/>
                </p:cNvSpPr>
                <p:nvPr/>
              </p:nvSpPr>
              <p:spPr bwMode="auto">
                <a:xfrm>
                  <a:off x="1911" y="1329"/>
                  <a:ext cx="674"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chemeClr val="accent1"/>
                      </a:solidFill>
                      <a:latin typeface="Arial" charset="0"/>
                    </a:rPr>
                    <a:t>Exec</a:t>
                  </a:r>
                </a:p>
              </p:txBody>
            </p:sp>
            <p:sp>
              <p:nvSpPr>
                <p:cNvPr id="530889" name="Rectangle 2505"/>
                <p:cNvSpPr>
                  <a:spLocks noChangeArrowheads="1"/>
                </p:cNvSpPr>
                <p:nvPr/>
              </p:nvSpPr>
              <p:spPr bwMode="auto">
                <a:xfrm>
                  <a:off x="2438" y="1329"/>
                  <a:ext cx="67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chemeClr val="accent1"/>
                      </a:solidFill>
                      <a:latin typeface="Arial" charset="0"/>
                    </a:rPr>
                    <a:t>Mem</a:t>
                  </a:r>
                </a:p>
              </p:txBody>
            </p:sp>
            <p:sp>
              <p:nvSpPr>
                <p:cNvPr id="530890" name="Rectangle 2506"/>
                <p:cNvSpPr>
                  <a:spLocks noChangeArrowheads="1"/>
                </p:cNvSpPr>
                <p:nvPr/>
              </p:nvSpPr>
              <p:spPr bwMode="auto">
                <a:xfrm>
                  <a:off x="3016" y="1329"/>
                  <a:ext cx="56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chemeClr val="accent1"/>
                      </a:solidFill>
                      <a:latin typeface="Arial" charset="0"/>
                    </a:rPr>
                    <a:t>WB</a:t>
                  </a:r>
                </a:p>
              </p:txBody>
            </p:sp>
          </p:grpSp>
          <p:grpSp>
            <p:nvGrpSpPr>
              <p:cNvPr id="530891" name="Group 2507"/>
              <p:cNvGrpSpPr>
                <a:grpSpLocks/>
              </p:cNvGrpSpPr>
              <p:nvPr/>
            </p:nvGrpSpPr>
            <p:grpSpPr bwMode="auto">
              <a:xfrm>
                <a:off x="546" y="837"/>
                <a:ext cx="1034" cy="133"/>
                <a:chOff x="1400" y="1667"/>
                <a:chExt cx="2713" cy="251"/>
              </a:xfrm>
            </p:grpSpPr>
            <p:sp>
              <p:nvSpPr>
                <p:cNvPr id="530892" name="Rectangle 2508"/>
                <p:cNvSpPr>
                  <a:spLocks noChangeArrowheads="1"/>
                </p:cNvSpPr>
                <p:nvPr/>
              </p:nvSpPr>
              <p:spPr bwMode="auto">
                <a:xfrm>
                  <a:off x="1400" y="1688"/>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93" name="Rectangle 2509"/>
                <p:cNvSpPr>
                  <a:spLocks noChangeArrowheads="1"/>
                </p:cNvSpPr>
                <p:nvPr/>
              </p:nvSpPr>
              <p:spPr bwMode="auto">
                <a:xfrm>
                  <a:off x="1428" y="1667"/>
                  <a:ext cx="76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chemeClr val="accent2"/>
                      </a:solidFill>
                      <a:latin typeface="Arial" charset="0"/>
                    </a:rPr>
                    <a:t>IFetch</a:t>
                  </a:r>
                </a:p>
              </p:txBody>
            </p:sp>
            <p:sp>
              <p:nvSpPr>
                <p:cNvPr id="530894" name="Rectangle 2510"/>
                <p:cNvSpPr>
                  <a:spLocks noChangeArrowheads="1"/>
                </p:cNvSpPr>
                <p:nvPr/>
              </p:nvSpPr>
              <p:spPr bwMode="auto">
                <a:xfrm>
                  <a:off x="1928" y="1688"/>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95" name="Rectangle 2511"/>
                <p:cNvSpPr>
                  <a:spLocks noChangeArrowheads="1"/>
                </p:cNvSpPr>
                <p:nvPr/>
              </p:nvSpPr>
              <p:spPr bwMode="auto">
                <a:xfrm>
                  <a:off x="2456" y="1688"/>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96" name="Rectangle 2512"/>
                <p:cNvSpPr>
                  <a:spLocks noChangeArrowheads="1"/>
                </p:cNvSpPr>
                <p:nvPr/>
              </p:nvSpPr>
              <p:spPr bwMode="auto">
                <a:xfrm>
                  <a:off x="2984" y="1688"/>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97" name="Rectangle 2513"/>
                <p:cNvSpPr>
                  <a:spLocks noChangeArrowheads="1"/>
                </p:cNvSpPr>
                <p:nvPr/>
              </p:nvSpPr>
              <p:spPr bwMode="auto">
                <a:xfrm>
                  <a:off x="3512" y="1688"/>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898" name="Rectangle 2514"/>
                <p:cNvSpPr>
                  <a:spLocks noChangeArrowheads="1"/>
                </p:cNvSpPr>
                <p:nvPr/>
              </p:nvSpPr>
              <p:spPr bwMode="auto">
                <a:xfrm>
                  <a:off x="1911" y="1667"/>
                  <a:ext cx="598"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chemeClr val="accent2"/>
                      </a:solidFill>
                      <a:latin typeface="Arial" charset="0"/>
                    </a:rPr>
                    <a:t>Dcd</a:t>
                  </a:r>
                </a:p>
              </p:txBody>
            </p:sp>
            <p:sp>
              <p:nvSpPr>
                <p:cNvPr id="530899" name="Rectangle 2515"/>
                <p:cNvSpPr>
                  <a:spLocks noChangeArrowheads="1"/>
                </p:cNvSpPr>
                <p:nvPr/>
              </p:nvSpPr>
              <p:spPr bwMode="auto">
                <a:xfrm>
                  <a:off x="2438" y="1667"/>
                  <a:ext cx="675"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chemeClr val="accent2"/>
                      </a:solidFill>
                      <a:latin typeface="Arial" charset="0"/>
                    </a:rPr>
                    <a:t>Exec</a:t>
                  </a:r>
                </a:p>
              </p:txBody>
            </p:sp>
            <p:sp>
              <p:nvSpPr>
                <p:cNvPr id="530900" name="Rectangle 2516"/>
                <p:cNvSpPr>
                  <a:spLocks noChangeArrowheads="1"/>
                </p:cNvSpPr>
                <p:nvPr/>
              </p:nvSpPr>
              <p:spPr bwMode="auto">
                <a:xfrm>
                  <a:off x="2966" y="1667"/>
                  <a:ext cx="67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chemeClr val="accent2"/>
                      </a:solidFill>
                      <a:latin typeface="Arial" charset="0"/>
                    </a:rPr>
                    <a:t>Mem</a:t>
                  </a:r>
                </a:p>
              </p:txBody>
            </p:sp>
            <p:sp>
              <p:nvSpPr>
                <p:cNvPr id="530901" name="Rectangle 2517"/>
                <p:cNvSpPr>
                  <a:spLocks noChangeArrowheads="1"/>
                </p:cNvSpPr>
                <p:nvPr/>
              </p:nvSpPr>
              <p:spPr bwMode="auto">
                <a:xfrm>
                  <a:off x="3543" y="1667"/>
                  <a:ext cx="57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chemeClr val="accent2"/>
                      </a:solidFill>
                      <a:latin typeface="Arial" charset="0"/>
                    </a:rPr>
                    <a:t>WB</a:t>
                  </a:r>
                </a:p>
              </p:txBody>
            </p:sp>
          </p:grpSp>
          <p:grpSp>
            <p:nvGrpSpPr>
              <p:cNvPr id="530902" name="Group 2518"/>
              <p:cNvGrpSpPr>
                <a:grpSpLocks/>
              </p:cNvGrpSpPr>
              <p:nvPr/>
            </p:nvGrpSpPr>
            <p:grpSpPr bwMode="auto">
              <a:xfrm>
                <a:off x="748" y="1015"/>
                <a:ext cx="1034" cy="133"/>
                <a:chOff x="1928" y="2002"/>
                <a:chExt cx="2715" cy="251"/>
              </a:xfrm>
            </p:grpSpPr>
            <p:sp>
              <p:nvSpPr>
                <p:cNvPr id="530903" name="Rectangle 2519"/>
                <p:cNvSpPr>
                  <a:spLocks noChangeArrowheads="1"/>
                </p:cNvSpPr>
                <p:nvPr/>
              </p:nvSpPr>
              <p:spPr bwMode="auto">
                <a:xfrm>
                  <a:off x="1928" y="2024"/>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04" name="Rectangle 2520"/>
                <p:cNvSpPr>
                  <a:spLocks noChangeArrowheads="1"/>
                </p:cNvSpPr>
                <p:nvPr/>
              </p:nvSpPr>
              <p:spPr bwMode="auto">
                <a:xfrm>
                  <a:off x="1963" y="2002"/>
                  <a:ext cx="76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rgbClr val="005400"/>
                      </a:solidFill>
                      <a:latin typeface="Arial" charset="0"/>
                    </a:rPr>
                    <a:t>IFetch</a:t>
                  </a:r>
                </a:p>
              </p:txBody>
            </p:sp>
            <p:sp>
              <p:nvSpPr>
                <p:cNvPr id="530905" name="Rectangle 2521"/>
                <p:cNvSpPr>
                  <a:spLocks noChangeArrowheads="1"/>
                </p:cNvSpPr>
                <p:nvPr/>
              </p:nvSpPr>
              <p:spPr bwMode="auto">
                <a:xfrm>
                  <a:off x="2456" y="2024"/>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06" name="Rectangle 2522"/>
                <p:cNvSpPr>
                  <a:spLocks noChangeArrowheads="1"/>
                </p:cNvSpPr>
                <p:nvPr/>
              </p:nvSpPr>
              <p:spPr bwMode="auto">
                <a:xfrm>
                  <a:off x="2984" y="2024"/>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07" name="Rectangle 2523"/>
                <p:cNvSpPr>
                  <a:spLocks noChangeArrowheads="1"/>
                </p:cNvSpPr>
                <p:nvPr/>
              </p:nvSpPr>
              <p:spPr bwMode="auto">
                <a:xfrm>
                  <a:off x="3512" y="2024"/>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08" name="Rectangle 2524"/>
                <p:cNvSpPr>
                  <a:spLocks noChangeArrowheads="1"/>
                </p:cNvSpPr>
                <p:nvPr/>
              </p:nvSpPr>
              <p:spPr bwMode="auto">
                <a:xfrm>
                  <a:off x="4040" y="2024"/>
                  <a:ext cx="512" cy="22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09" name="Rectangle 2525"/>
                <p:cNvSpPr>
                  <a:spLocks noChangeArrowheads="1"/>
                </p:cNvSpPr>
                <p:nvPr/>
              </p:nvSpPr>
              <p:spPr bwMode="auto">
                <a:xfrm>
                  <a:off x="2441" y="2002"/>
                  <a:ext cx="598"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rgbClr val="005400"/>
                      </a:solidFill>
                      <a:latin typeface="Arial" charset="0"/>
                    </a:rPr>
                    <a:t>Dcd</a:t>
                  </a:r>
                </a:p>
              </p:txBody>
            </p:sp>
            <p:sp>
              <p:nvSpPr>
                <p:cNvPr id="530910" name="Rectangle 2526"/>
                <p:cNvSpPr>
                  <a:spLocks noChangeArrowheads="1"/>
                </p:cNvSpPr>
                <p:nvPr/>
              </p:nvSpPr>
              <p:spPr bwMode="auto">
                <a:xfrm>
                  <a:off x="2968" y="2002"/>
                  <a:ext cx="675"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rgbClr val="005400"/>
                      </a:solidFill>
                      <a:latin typeface="Arial" charset="0"/>
                    </a:rPr>
                    <a:t>Exec</a:t>
                  </a:r>
                </a:p>
              </p:txBody>
            </p:sp>
            <p:sp>
              <p:nvSpPr>
                <p:cNvPr id="530911" name="Rectangle 2527"/>
                <p:cNvSpPr>
                  <a:spLocks noChangeArrowheads="1"/>
                </p:cNvSpPr>
                <p:nvPr/>
              </p:nvSpPr>
              <p:spPr bwMode="auto">
                <a:xfrm>
                  <a:off x="3496" y="2002"/>
                  <a:ext cx="67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rgbClr val="005400"/>
                      </a:solidFill>
                      <a:latin typeface="Arial" charset="0"/>
                    </a:rPr>
                    <a:t>Mem</a:t>
                  </a:r>
                </a:p>
              </p:txBody>
            </p:sp>
            <p:sp>
              <p:nvSpPr>
                <p:cNvPr id="530912" name="Rectangle 2528"/>
                <p:cNvSpPr>
                  <a:spLocks noChangeArrowheads="1"/>
                </p:cNvSpPr>
                <p:nvPr/>
              </p:nvSpPr>
              <p:spPr bwMode="auto">
                <a:xfrm>
                  <a:off x="4073" y="2002"/>
                  <a:ext cx="57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800">
                      <a:solidFill>
                        <a:srgbClr val="005400"/>
                      </a:solidFill>
                      <a:latin typeface="Arial" charset="0"/>
                    </a:rPr>
                    <a:t>WB</a:t>
                  </a:r>
                </a:p>
              </p:txBody>
            </p:sp>
          </p:grpSp>
        </p:grpSp>
        <p:grpSp>
          <p:nvGrpSpPr>
            <p:cNvPr id="530913" name="Group 2529"/>
            <p:cNvGrpSpPr>
              <a:grpSpLocks/>
            </p:cNvGrpSpPr>
            <p:nvPr/>
          </p:nvGrpSpPr>
          <p:grpSpPr bwMode="auto">
            <a:xfrm>
              <a:off x="912" y="3216"/>
              <a:ext cx="1152" cy="856"/>
              <a:chOff x="990" y="787"/>
              <a:chExt cx="4098" cy="3045"/>
            </a:xfrm>
          </p:grpSpPr>
          <p:grpSp>
            <p:nvGrpSpPr>
              <p:cNvPr id="530914" name="Group 2530"/>
              <p:cNvGrpSpPr>
                <a:grpSpLocks/>
              </p:cNvGrpSpPr>
              <p:nvPr/>
            </p:nvGrpSpPr>
            <p:grpSpPr bwMode="auto">
              <a:xfrm>
                <a:off x="993" y="1410"/>
                <a:ext cx="451" cy="775"/>
                <a:chOff x="1872" y="1584"/>
                <a:chExt cx="576" cy="864"/>
              </a:xfrm>
            </p:grpSpPr>
            <p:sp>
              <p:nvSpPr>
                <p:cNvPr id="530915" name="Rectangle 2531"/>
                <p:cNvSpPr>
                  <a:spLocks noChangeArrowheads="1"/>
                </p:cNvSpPr>
                <p:nvPr/>
              </p:nvSpPr>
              <p:spPr bwMode="auto">
                <a:xfrm>
                  <a:off x="1872" y="1584"/>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16" name="Rectangle 2532"/>
                <p:cNvSpPr>
                  <a:spLocks noChangeArrowheads="1"/>
                </p:cNvSpPr>
                <p:nvPr/>
              </p:nvSpPr>
              <p:spPr bwMode="auto">
                <a:xfrm>
                  <a:off x="1872" y="1728"/>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17" name="Rectangle 2533"/>
                <p:cNvSpPr>
                  <a:spLocks noChangeArrowheads="1"/>
                </p:cNvSpPr>
                <p:nvPr/>
              </p:nvSpPr>
              <p:spPr bwMode="auto">
                <a:xfrm>
                  <a:off x="1872" y="1872"/>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18" name="Rectangle 2534"/>
                <p:cNvSpPr>
                  <a:spLocks noChangeArrowheads="1"/>
                </p:cNvSpPr>
                <p:nvPr/>
              </p:nvSpPr>
              <p:spPr bwMode="auto">
                <a:xfrm>
                  <a:off x="1872" y="2016"/>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19" name="Rectangle 2535"/>
                <p:cNvSpPr>
                  <a:spLocks noChangeArrowheads="1"/>
                </p:cNvSpPr>
                <p:nvPr/>
              </p:nvSpPr>
              <p:spPr bwMode="auto">
                <a:xfrm>
                  <a:off x="1872" y="2160"/>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20" name="Rectangle 2536"/>
                <p:cNvSpPr>
                  <a:spLocks noChangeArrowheads="1"/>
                </p:cNvSpPr>
                <p:nvPr/>
              </p:nvSpPr>
              <p:spPr bwMode="auto">
                <a:xfrm>
                  <a:off x="1872" y="2304"/>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grpSp>
          <p:sp>
            <p:nvSpPr>
              <p:cNvPr id="530921" name="Line 2537"/>
              <p:cNvSpPr>
                <a:spLocks noChangeShapeType="1"/>
              </p:cNvSpPr>
              <p:nvPr/>
            </p:nvSpPr>
            <p:spPr bwMode="auto">
              <a:xfrm>
                <a:off x="1181" y="1022"/>
                <a:ext cx="0" cy="388"/>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30922" name="Group 2538"/>
              <p:cNvGrpSpPr>
                <a:grpSpLocks/>
              </p:cNvGrpSpPr>
              <p:nvPr/>
            </p:nvGrpSpPr>
            <p:grpSpPr bwMode="auto">
              <a:xfrm>
                <a:off x="2282" y="787"/>
                <a:ext cx="451" cy="775"/>
                <a:chOff x="1872" y="1584"/>
                <a:chExt cx="576" cy="864"/>
              </a:xfrm>
            </p:grpSpPr>
            <p:sp>
              <p:nvSpPr>
                <p:cNvPr id="530923" name="Rectangle 2539"/>
                <p:cNvSpPr>
                  <a:spLocks noChangeArrowheads="1"/>
                </p:cNvSpPr>
                <p:nvPr/>
              </p:nvSpPr>
              <p:spPr bwMode="auto">
                <a:xfrm>
                  <a:off x="1872" y="1584"/>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24" name="Rectangle 2540"/>
                <p:cNvSpPr>
                  <a:spLocks noChangeArrowheads="1"/>
                </p:cNvSpPr>
                <p:nvPr/>
              </p:nvSpPr>
              <p:spPr bwMode="auto">
                <a:xfrm>
                  <a:off x="1872" y="1728"/>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25" name="Rectangle 2541"/>
                <p:cNvSpPr>
                  <a:spLocks noChangeArrowheads="1"/>
                </p:cNvSpPr>
                <p:nvPr/>
              </p:nvSpPr>
              <p:spPr bwMode="auto">
                <a:xfrm>
                  <a:off x="1872" y="1872"/>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26" name="Rectangle 2542"/>
                <p:cNvSpPr>
                  <a:spLocks noChangeArrowheads="1"/>
                </p:cNvSpPr>
                <p:nvPr/>
              </p:nvSpPr>
              <p:spPr bwMode="auto">
                <a:xfrm>
                  <a:off x="1872" y="2016"/>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27" name="Rectangle 2543"/>
                <p:cNvSpPr>
                  <a:spLocks noChangeArrowheads="1"/>
                </p:cNvSpPr>
                <p:nvPr/>
              </p:nvSpPr>
              <p:spPr bwMode="auto">
                <a:xfrm>
                  <a:off x="1872" y="2160"/>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28" name="Rectangle 2544"/>
                <p:cNvSpPr>
                  <a:spLocks noChangeArrowheads="1"/>
                </p:cNvSpPr>
                <p:nvPr/>
              </p:nvSpPr>
              <p:spPr bwMode="auto">
                <a:xfrm>
                  <a:off x="1872" y="2304"/>
                  <a:ext cx="576" cy="1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grpSp>
          <p:grpSp>
            <p:nvGrpSpPr>
              <p:cNvPr id="530929" name="Group 2545"/>
              <p:cNvGrpSpPr>
                <a:grpSpLocks/>
              </p:cNvGrpSpPr>
              <p:nvPr/>
            </p:nvGrpSpPr>
            <p:grpSpPr bwMode="auto">
              <a:xfrm>
                <a:off x="3184" y="932"/>
                <a:ext cx="1090" cy="517"/>
                <a:chOff x="3456" y="1200"/>
                <a:chExt cx="1392" cy="512"/>
              </a:xfrm>
            </p:grpSpPr>
            <p:sp>
              <p:nvSpPr>
                <p:cNvPr id="530930" name="Rectangle 2546"/>
                <p:cNvSpPr>
                  <a:spLocks noChangeArrowheads="1"/>
                </p:cNvSpPr>
                <p:nvPr/>
              </p:nvSpPr>
              <p:spPr bwMode="auto">
                <a:xfrm>
                  <a:off x="3456" y="1200"/>
                  <a:ext cx="1392"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31" name="Rectangle 2547"/>
                <p:cNvSpPr>
                  <a:spLocks noChangeArrowheads="1"/>
                </p:cNvSpPr>
                <p:nvPr/>
              </p:nvSpPr>
              <p:spPr bwMode="auto">
                <a:xfrm>
                  <a:off x="3456" y="1328"/>
                  <a:ext cx="1392"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32" name="Rectangle 2548"/>
                <p:cNvSpPr>
                  <a:spLocks noChangeArrowheads="1"/>
                </p:cNvSpPr>
                <p:nvPr/>
              </p:nvSpPr>
              <p:spPr bwMode="auto">
                <a:xfrm>
                  <a:off x="3456" y="1456"/>
                  <a:ext cx="1392"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33" name="Rectangle 2549"/>
                <p:cNvSpPr>
                  <a:spLocks noChangeArrowheads="1"/>
                </p:cNvSpPr>
                <p:nvPr/>
              </p:nvSpPr>
              <p:spPr bwMode="auto">
                <a:xfrm>
                  <a:off x="3456" y="1584"/>
                  <a:ext cx="1392"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grpSp>
          <p:grpSp>
            <p:nvGrpSpPr>
              <p:cNvPr id="530934" name="Group 2550"/>
              <p:cNvGrpSpPr>
                <a:grpSpLocks/>
              </p:cNvGrpSpPr>
              <p:nvPr/>
            </p:nvGrpSpPr>
            <p:grpSpPr bwMode="auto">
              <a:xfrm>
                <a:off x="4375" y="2137"/>
                <a:ext cx="451" cy="387"/>
                <a:chOff x="3888" y="2064"/>
                <a:chExt cx="576" cy="384"/>
              </a:xfrm>
            </p:grpSpPr>
            <p:sp>
              <p:nvSpPr>
                <p:cNvPr id="530935" name="Rectangle 2551"/>
                <p:cNvSpPr>
                  <a:spLocks noChangeArrowheads="1"/>
                </p:cNvSpPr>
                <p:nvPr/>
              </p:nvSpPr>
              <p:spPr bwMode="auto">
                <a:xfrm>
                  <a:off x="3888" y="2064"/>
                  <a:ext cx="576"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36" name="Rectangle 2552"/>
                <p:cNvSpPr>
                  <a:spLocks noChangeArrowheads="1"/>
                </p:cNvSpPr>
                <p:nvPr/>
              </p:nvSpPr>
              <p:spPr bwMode="auto">
                <a:xfrm>
                  <a:off x="3888" y="2192"/>
                  <a:ext cx="576"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37" name="Rectangle 2553"/>
                <p:cNvSpPr>
                  <a:spLocks noChangeArrowheads="1"/>
                </p:cNvSpPr>
                <p:nvPr/>
              </p:nvSpPr>
              <p:spPr bwMode="auto">
                <a:xfrm>
                  <a:off x="3888" y="2320"/>
                  <a:ext cx="576"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grpSp>
          <p:grpSp>
            <p:nvGrpSpPr>
              <p:cNvPr id="530938" name="Group 2554"/>
              <p:cNvGrpSpPr>
                <a:grpSpLocks/>
              </p:cNvGrpSpPr>
              <p:nvPr/>
            </p:nvGrpSpPr>
            <p:grpSpPr bwMode="auto">
              <a:xfrm>
                <a:off x="1462" y="2483"/>
                <a:ext cx="1090" cy="387"/>
                <a:chOff x="1536" y="2736"/>
                <a:chExt cx="1392" cy="384"/>
              </a:xfrm>
            </p:grpSpPr>
            <p:sp>
              <p:nvSpPr>
                <p:cNvPr id="530939" name="Rectangle 2555"/>
                <p:cNvSpPr>
                  <a:spLocks noChangeArrowheads="1"/>
                </p:cNvSpPr>
                <p:nvPr/>
              </p:nvSpPr>
              <p:spPr bwMode="auto">
                <a:xfrm>
                  <a:off x="1536" y="2736"/>
                  <a:ext cx="1392"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40" name="Rectangle 2556"/>
                <p:cNvSpPr>
                  <a:spLocks noChangeArrowheads="1"/>
                </p:cNvSpPr>
                <p:nvPr/>
              </p:nvSpPr>
              <p:spPr bwMode="auto">
                <a:xfrm>
                  <a:off x="1536" y="2864"/>
                  <a:ext cx="1392"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41" name="Rectangle 2557"/>
                <p:cNvSpPr>
                  <a:spLocks noChangeArrowheads="1"/>
                </p:cNvSpPr>
                <p:nvPr/>
              </p:nvSpPr>
              <p:spPr bwMode="auto">
                <a:xfrm>
                  <a:off x="1536" y="2992"/>
                  <a:ext cx="1392"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grpSp>
          <p:sp>
            <p:nvSpPr>
              <p:cNvPr id="530942" name="Rectangle 2558"/>
              <p:cNvSpPr>
                <a:spLocks noChangeArrowheads="1"/>
              </p:cNvSpPr>
              <p:nvPr/>
            </p:nvSpPr>
            <p:spPr bwMode="auto">
              <a:xfrm>
                <a:off x="1613" y="2483"/>
                <a:ext cx="375" cy="387"/>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43" name="Rectangle 2559"/>
              <p:cNvSpPr>
                <a:spLocks noChangeArrowheads="1"/>
              </p:cNvSpPr>
              <p:nvPr/>
            </p:nvSpPr>
            <p:spPr bwMode="auto">
              <a:xfrm>
                <a:off x="1744" y="3210"/>
                <a:ext cx="526" cy="193"/>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endParaRPr lang="en-US" sz="1000" b="1">
                  <a:latin typeface="Comic Sans MS" charset="0"/>
                </a:endParaRPr>
              </a:p>
            </p:txBody>
          </p:sp>
          <p:grpSp>
            <p:nvGrpSpPr>
              <p:cNvPr id="530944" name="Group 2560"/>
              <p:cNvGrpSpPr>
                <a:grpSpLocks/>
              </p:cNvGrpSpPr>
              <p:nvPr/>
            </p:nvGrpSpPr>
            <p:grpSpPr bwMode="auto">
              <a:xfrm>
                <a:off x="3034" y="2580"/>
                <a:ext cx="1089" cy="242"/>
                <a:chOff x="3312" y="2688"/>
                <a:chExt cx="1392" cy="256"/>
              </a:xfrm>
            </p:grpSpPr>
            <p:sp>
              <p:nvSpPr>
                <p:cNvPr id="530945" name="Rectangle 2561"/>
                <p:cNvSpPr>
                  <a:spLocks noChangeArrowheads="1"/>
                </p:cNvSpPr>
                <p:nvPr/>
              </p:nvSpPr>
              <p:spPr bwMode="auto">
                <a:xfrm>
                  <a:off x="3312" y="2688"/>
                  <a:ext cx="1392"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sp>
              <p:nvSpPr>
                <p:cNvPr id="530946" name="Rectangle 2562"/>
                <p:cNvSpPr>
                  <a:spLocks noChangeArrowheads="1"/>
                </p:cNvSpPr>
                <p:nvPr/>
              </p:nvSpPr>
              <p:spPr bwMode="auto">
                <a:xfrm>
                  <a:off x="3312" y="2816"/>
                  <a:ext cx="1392" cy="1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endParaRPr lang="en-US"/>
                </a:p>
              </p:txBody>
            </p:sp>
          </p:grpSp>
          <p:sp>
            <p:nvSpPr>
              <p:cNvPr id="530947" name="Rectangle 2563"/>
              <p:cNvSpPr>
                <a:spLocks noChangeArrowheads="1"/>
              </p:cNvSpPr>
              <p:nvPr/>
            </p:nvSpPr>
            <p:spPr bwMode="auto">
              <a:xfrm>
                <a:off x="3184" y="2580"/>
                <a:ext cx="376" cy="242"/>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48" name="Rectangle 2564"/>
              <p:cNvSpPr>
                <a:spLocks noChangeArrowheads="1"/>
              </p:cNvSpPr>
              <p:nvPr/>
            </p:nvSpPr>
            <p:spPr bwMode="auto">
              <a:xfrm>
                <a:off x="3259" y="3210"/>
                <a:ext cx="714" cy="193"/>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lstStyle/>
              <a:p>
                <a:pPr algn="ctr"/>
                <a:endParaRPr lang="en-US" sz="1000" b="1">
                  <a:latin typeface="Comic Sans MS" charset="0"/>
                </a:endParaRPr>
              </a:p>
            </p:txBody>
          </p:sp>
          <p:sp>
            <p:nvSpPr>
              <p:cNvPr id="530949" name="Line 2565"/>
              <p:cNvSpPr>
                <a:spLocks noChangeShapeType="1"/>
              </p:cNvSpPr>
              <p:nvPr/>
            </p:nvSpPr>
            <p:spPr bwMode="auto">
              <a:xfrm>
                <a:off x="1831" y="2870"/>
                <a:ext cx="0" cy="3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50" name="Line 2566"/>
              <p:cNvSpPr>
                <a:spLocks noChangeShapeType="1"/>
              </p:cNvSpPr>
              <p:nvPr/>
            </p:nvSpPr>
            <p:spPr bwMode="auto">
              <a:xfrm>
                <a:off x="2169" y="2870"/>
                <a:ext cx="0" cy="3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51" name="Line 2567"/>
              <p:cNvSpPr>
                <a:spLocks noChangeShapeType="1"/>
              </p:cNvSpPr>
              <p:nvPr/>
            </p:nvSpPr>
            <p:spPr bwMode="auto">
              <a:xfrm>
                <a:off x="3372" y="2822"/>
                <a:ext cx="0" cy="388"/>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52" name="Line 2568"/>
              <p:cNvSpPr>
                <a:spLocks noChangeShapeType="1"/>
              </p:cNvSpPr>
              <p:nvPr/>
            </p:nvSpPr>
            <p:spPr bwMode="auto">
              <a:xfrm>
                <a:off x="3823" y="2822"/>
                <a:ext cx="0" cy="388"/>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53" name="Freeform 2569"/>
              <p:cNvSpPr>
                <a:spLocks/>
              </p:cNvSpPr>
              <p:nvPr/>
            </p:nvSpPr>
            <p:spPr bwMode="auto">
              <a:xfrm>
                <a:off x="1530" y="1562"/>
                <a:ext cx="978" cy="921"/>
              </a:xfrm>
              <a:custGeom>
                <a:avLst/>
                <a:gdLst>
                  <a:gd name="T0" fmla="*/ 1248 w 1248"/>
                  <a:gd name="T1" fmla="*/ 0 h 912"/>
                  <a:gd name="T2" fmla="*/ 1248 w 1248"/>
                  <a:gd name="T3" fmla="*/ 672 h 912"/>
                  <a:gd name="T4" fmla="*/ 0 w 1248"/>
                  <a:gd name="T5" fmla="*/ 672 h 912"/>
                  <a:gd name="T6" fmla="*/ 0 w 1248"/>
                  <a:gd name="T7" fmla="*/ 912 h 912"/>
                </a:gdLst>
                <a:ahLst/>
                <a:cxnLst>
                  <a:cxn ang="0">
                    <a:pos x="T0" y="T1"/>
                  </a:cxn>
                  <a:cxn ang="0">
                    <a:pos x="T2" y="T3"/>
                  </a:cxn>
                  <a:cxn ang="0">
                    <a:pos x="T4" y="T5"/>
                  </a:cxn>
                  <a:cxn ang="0">
                    <a:pos x="T6" y="T7"/>
                  </a:cxn>
                </a:cxnLst>
                <a:rect l="0" t="0" r="r" b="b"/>
                <a:pathLst>
                  <a:path w="1248" h="912">
                    <a:moveTo>
                      <a:pt x="1248" y="0"/>
                    </a:moveTo>
                    <a:lnTo>
                      <a:pt x="1248" y="672"/>
                    </a:lnTo>
                    <a:lnTo>
                      <a:pt x="0" y="672"/>
                    </a:lnTo>
                    <a:lnTo>
                      <a:pt x="0" y="912"/>
                    </a:lnTo>
                  </a:path>
                </a:pathLst>
              </a:custGeom>
              <a:noFill/>
              <a:ln w="222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530954" name="Freeform 2570"/>
              <p:cNvSpPr>
                <a:spLocks/>
              </p:cNvSpPr>
              <p:nvPr/>
            </p:nvSpPr>
            <p:spPr bwMode="auto">
              <a:xfrm>
                <a:off x="2508" y="2241"/>
                <a:ext cx="601" cy="339"/>
              </a:xfrm>
              <a:custGeom>
                <a:avLst/>
                <a:gdLst>
                  <a:gd name="T0" fmla="*/ 0 w 768"/>
                  <a:gd name="T1" fmla="*/ 0 h 336"/>
                  <a:gd name="T2" fmla="*/ 768 w 768"/>
                  <a:gd name="T3" fmla="*/ 0 h 336"/>
                  <a:gd name="T4" fmla="*/ 768 w 768"/>
                  <a:gd name="T5" fmla="*/ 336 h 336"/>
                </a:gdLst>
                <a:ahLst/>
                <a:cxnLst>
                  <a:cxn ang="0">
                    <a:pos x="T0" y="T1"/>
                  </a:cxn>
                  <a:cxn ang="0">
                    <a:pos x="T2" y="T3"/>
                  </a:cxn>
                  <a:cxn ang="0">
                    <a:pos x="T4" y="T5"/>
                  </a:cxn>
                </a:cxnLst>
                <a:rect l="0" t="0" r="r" b="b"/>
                <a:pathLst>
                  <a:path w="768" h="336">
                    <a:moveTo>
                      <a:pt x="0" y="0"/>
                    </a:moveTo>
                    <a:lnTo>
                      <a:pt x="768" y="0"/>
                    </a:lnTo>
                    <a:lnTo>
                      <a:pt x="768" y="336"/>
                    </a:lnTo>
                  </a:path>
                </a:pathLst>
              </a:custGeom>
              <a:noFill/>
              <a:ln w="222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530955" name="Freeform 2571"/>
              <p:cNvSpPr>
                <a:spLocks/>
              </p:cNvSpPr>
              <p:nvPr/>
            </p:nvSpPr>
            <p:spPr bwMode="auto">
              <a:xfrm>
                <a:off x="1794" y="1465"/>
                <a:ext cx="1540" cy="1018"/>
              </a:xfrm>
              <a:custGeom>
                <a:avLst/>
                <a:gdLst>
                  <a:gd name="T0" fmla="*/ 1968 w 1968"/>
                  <a:gd name="T1" fmla="*/ 0 h 1008"/>
                  <a:gd name="T2" fmla="*/ 1968 w 1968"/>
                  <a:gd name="T3" fmla="*/ 528 h 1008"/>
                  <a:gd name="T4" fmla="*/ 0 w 1968"/>
                  <a:gd name="T5" fmla="*/ 528 h 1008"/>
                  <a:gd name="T6" fmla="*/ 0 w 1968"/>
                  <a:gd name="T7" fmla="*/ 1008 h 1008"/>
                </a:gdLst>
                <a:ahLst/>
                <a:cxnLst>
                  <a:cxn ang="0">
                    <a:pos x="T0" y="T1"/>
                  </a:cxn>
                  <a:cxn ang="0">
                    <a:pos x="T2" y="T3"/>
                  </a:cxn>
                  <a:cxn ang="0">
                    <a:pos x="T4" y="T5"/>
                  </a:cxn>
                  <a:cxn ang="0">
                    <a:pos x="T6" y="T7"/>
                  </a:cxn>
                </a:cxnLst>
                <a:rect l="0" t="0" r="r" b="b"/>
                <a:pathLst>
                  <a:path w="1968" h="1008">
                    <a:moveTo>
                      <a:pt x="1968" y="0"/>
                    </a:moveTo>
                    <a:lnTo>
                      <a:pt x="1968" y="528"/>
                    </a:lnTo>
                    <a:lnTo>
                      <a:pt x="0" y="528"/>
                    </a:lnTo>
                    <a:lnTo>
                      <a:pt x="0" y="1008"/>
                    </a:lnTo>
                  </a:path>
                </a:pathLst>
              </a:custGeom>
              <a:noFill/>
              <a:ln w="222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530956" name="Line 2572"/>
              <p:cNvSpPr>
                <a:spLocks noChangeShapeType="1"/>
              </p:cNvSpPr>
              <p:nvPr/>
            </p:nvSpPr>
            <p:spPr bwMode="auto">
              <a:xfrm>
                <a:off x="3334" y="1998"/>
                <a:ext cx="1" cy="58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57" name="Line 2573"/>
              <p:cNvSpPr>
                <a:spLocks noChangeShapeType="1"/>
              </p:cNvSpPr>
              <p:nvPr/>
            </p:nvSpPr>
            <p:spPr bwMode="auto">
              <a:xfrm>
                <a:off x="3748" y="1465"/>
                <a:ext cx="0" cy="111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58" name="Freeform 2574"/>
              <p:cNvSpPr>
                <a:spLocks/>
              </p:cNvSpPr>
              <p:nvPr/>
            </p:nvSpPr>
            <p:spPr bwMode="auto">
              <a:xfrm>
                <a:off x="2245" y="2095"/>
                <a:ext cx="1503" cy="388"/>
              </a:xfrm>
              <a:custGeom>
                <a:avLst/>
                <a:gdLst>
                  <a:gd name="T0" fmla="*/ 1920 w 1920"/>
                  <a:gd name="T1" fmla="*/ 0 h 384"/>
                  <a:gd name="T2" fmla="*/ 0 w 1920"/>
                  <a:gd name="T3" fmla="*/ 0 h 384"/>
                  <a:gd name="T4" fmla="*/ 0 w 1920"/>
                  <a:gd name="T5" fmla="*/ 384 h 384"/>
                </a:gdLst>
                <a:ahLst/>
                <a:cxnLst>
                  <a:cxn ang="0">
                    <a:pos x="T0" y="T1"/>
                  </a:cxn>
                  <a:cxn ang="0">
                    <a:pos x="T2" y="T3"/>
                  </a:cxn>
                  <a:cxn ang="0">
                    <a:pos x="T4" y="T5"/>
                  </a:cxn>
                </a:cxnLst>
                <a:rect l="0" t="0" r="r" b="b"/>
                <a:pathLst>
                  <a:path w="1920" h="384">
                    <a:moveTo>
                      <a:pt x="1920" y="0"/>
                    </a:moveTo>
                    <a:lnTo>
                      <a:pt x="0" y="0"/>
                    </a:lnTo>
                    <a:lnTo>
                      <a:pt x="0" y="384"/>
                    </a:lnTo>
                  </a:path>
                </a:pathLst>
              </a:custGeom>
              <a:noFill/>
              <a:ln w="222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530959" name="Freeform 2575"/>
              <p:cNvSpPr>
                <a:spLocks/>
              </p:cNvSpPr>
              <p:nvPr/>
            </p:nvSpPr>
            <p:spPr bwMode="auto">
              <a:xfrm>
                <a:off x="3736" y="1797"/>
                <a:ext cx="864" cy="340"/>
              </a:xfrm>
              <a:custGeom>
                <a:avLst/>
                <a:gdLst>
                  <a:gd name="T0" fmla="*/ 0 w 1008"/>
                  <a:gd name="T1" fmla="*/ 0 h 144"/>
                  <a:gd name="T2" fmla="*/ 1008 w 1008"/>
                  <a:gd name="T3" fmla="*/ 0 h 144"/>
                  <a:gd name="T4" fmla="*/ 1008 w 1008"/>
                  <a:gd name="T5" fmla="*/ 144 h 144"/>
                </a:gdLst>
                <a:ahLst/>
                <a:cxnLst>
                  <a:cxn ang="0">
                    <a:pos x="T0" y="T1"/>
                  </a:cxn>
                  <a:cxn ang="0">
                    <a:pos x="T2" y="T3"/>
                  </a:cxn>
                  <a:cxn ang="0">
                    <a:pos x="T4" y="T5"/>
                  </a:cxn>
                </a:cxnLst>
                <a:rect l="0" t="0" r="r" b="b"/>
                <a:pathLst>
                  <a:path w="1008" h="144">
                    <a:moveTo>
                      <a:pt x="0" y="0"/>
                    </a:moveTo>
                    <a:lnTo>
                      <a:pt x="1008" y="0"/>
                    </a:lnTo>
                    <a:lnTo>
                      <a:pt x="1008" y="144"/>
                    </a:lnTo>
                  </a:path>
                </a:pathLst>
              </a:custGeom>
              <a:noFill/>
              <a:ln w="222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530960" name="Line 2576"/>
              <p:cNvSpPr>
                <a:spLocks noChangeShapeType="1"/>
              </p:cNvSpPr>
              <p:nvPr/>
            </p:nvSpPr>
            <p:spPr bwMode="auto">
              <a:xfrm>
                <a:off x="990" y="3832"/>
                <a:ext cx="4098"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61" name="Line 2577"/>
              <p:cNvSpPr>
                <a:spLocks noChangeShapeType="1"/>
              </p:cNvSpPr>
              <p:nvPr/>
            </p:nvSpPr>
            <p:spPr bwMode="auto">
              <a:xfrm flipH="1">
                <a:off x="4826" y="2330"/>
                <a:ext cx="188"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62" name="Freeform 2578"/>
              <p:cNvSpPr>
                <a:spLocks/>
              </p:cNvSpPr>
              <p:nvPr/>
            </p:nvSpPr>
            <p:spPr bwMode="auto">
              <a:xfrm>
                <a:off x="4262" y="1168"/>
                <a:ext cx="752" cy="2664"/>
              </a:xfrm>
              <a:custGeom>
                <a:avLst/>
                <a:gdLst>
                  <a:gd name="T0" fmla="*/ 960 w 960"/>
                  <a:gd name="T1" fmla="*/ 2448 h 2448"/>
                  <a:gd name="T2" fmla="*/ 960 w 960"/>
                  <a:gd name="T3" fmla="*/ 0 h 2448"/>
                  <a:gd name="T4" fmla="*/ 0 w 960"/>
                  <a:gd name="T5" fmla="*/ 0 h 2448"/>
                </a:gdLst>
                <a:ahLst/>
                <a:cxnLst>
                  <a:cxn ang="0">
                    <a:pos x="T0" y="T1"/>
                  </a:cxn>
                  <a:cxn ang="0">
                    <a:pos x="T2" y="T3"/>
                  </a:cxn>
                  <a:cxn ang="0">
                    <a:pos x="T4" y="T5"/>
                  </a:cxn>
                </a:cxnLst>
                <a:rect l="0" t="0" r="r" b="b"/>
                <a:pathLst>
                  <a:path w="960" h="2448">
                    <a:moveTo>
                      <a:pt x="960" y="2448"/>
                    </a:moveTo>
                    <a:lnTo>
                      <a:pt x="960" y="0"/>
                    </a:lnTo>
                    <a:lnTo>
                      <a:pt x="0" y="0"/>
                    </a:lnTo>
                  </a:path>
                </a:pathLst>
              </a:custGeom>
              <a:noFill/>
              <a:ln w="222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530963" name="Line 2579"/>
              <p:cNvSpPr>
                <a:spLocks noChangeShapeType="1"/>
              </p:cNvSpPr>
              <p:nvPr/>
            </p:nvSpPr>
            <p:spPr bwMode="auto">
              <a:xfrm>
                <a:off x="1181" y="2185"/>
                <a:ext cx="0" cy="164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64" name="Line 2580"/>
              <p:cNvSpPr>
                <a:spLocks noChangeShapeType="1"/>
              </p:cNvSpPr>
              <p:nvPr/>
            </p:nvSpPr>
            <p:spPr bwMode="auto">
              <a:xfrm>
                <a:off x="3623" y="3396"/>
                <a:ext cx="0" cy="43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65" name="Line 2581"/>
              <p:cNvSpPr>
                <a:spLocks noChangeShapeType="1"/>
              </p:cNvSpPr>
              <p:nvPr/>
            </p:nvSpPr>
            <p:spPr bwMode="auto">
              <a:xfrm>
                <a:off x="2007" y="3396"/>
                <a:ext cx="0" cy="436"/>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66" name="Line 2582"/>
              <p:cNvSpPr>
                <a:spLocks noChangeShapeType="1"/>
              </p:cNvSpPr>
              <p:nvPr/>
            </p:nvSpPr>
            <p:spPr bwMode="auto">
              <a:xfrm>
                <a:off x="4600" y="2524"/>
                <a:ext cx="0" cy="388"/>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67" name="Line 2583"/>
              <p:cNvSpPr>
                <a:spLocks noChangeShapeType="1"/>
              </p:cNvSpPr>
              <p:nvPr/>
            </p:nvSpPr>
            <p:spPr bwMode="auto">
              <a:xfrm flipV="1">
                <a:off x="2383" y="2863"/>
                <a:ext cx="0" cy="77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68" name="Line 2584"/>
              <p:cNvSpPr>
                <a:spLocks noChangeShapeType="1"/>
              </p:cNvSpPr>
              <p:nvPr/>
            </p:nvSpPr>
            <p:spPr bwMode="auto">
              <a:xfrm flipV="1">
                <a:off x="2383" y="2863"/>
                <a:ext cx="0" cy="969"/>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69" name="Line 2585"/>
              <p:cNvSpPr>
                <a:spLocks noChangeShapeType="1"/>
              </p:cNvSpPr>
              <p:nvPr/>
            </p:nvSpPr>
            <p:spPr bwMode="auto">
              <a:xfrm flipV="1">
                <a:off x="4037" y="2815"/>
                <a:ext cx="0" cy="101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30970" name="Text Box 2586"/>
            <p:cNvSpPr txBox="1">
              <a:spLocks noChangeArrowheads="1"/>
            </p:cNvSpPr>
            <p:nvPr/>
          </p:nvSpPr>
          <p:spPr bwMode="auto">
            <a:xfrm>
              <a:off x="48" y="3120"/>
              <a:ext cx="9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Pipelining</a:t>
              </a:r>
            </a:p>
          </p:txBody>
        </p:sp>
      </p:grpSp>
      <p:grpSp>
        <p:nvGrpSpPr>
          <p:cNvPr id="530971" name="Group 2587"/>
          <p:cNvGrpSpPr>
            <a:grpSpLocks/>
          </p:cNvGrpSpPr>
          <p:nvPr/>
        </p:nvGrpSpPr>
        <p:grpSpPr bwMode="auto">
          <a:xfrm>
            <a:off x="3581400" y="5267325"/>
            <a:ext cx="2325688" cy="1600200"/>
            <a:chOff x="2256" y="3120"/>
            <a:chExt cx="1465" cy="1008"/>
          </a:xfrm>
        </p:grpSpPr>
        <p:grpSp>
          <p:nvGrpSpPr>
            <p:cNvPr id="530972" name="Group 2588"/>
            <p:cNvGrpSpPr>
              <a:grpSpLocks/>
            </p:cNvGrpSpPr>
            <p:nvPr/>
          </p:nvGrpSpPr>
          <p:grpSpPr bwMode="auto">
            <a:xfrm>
              <a:off x="2352" y="3120"/>
              <a:ext cx="1056" cy="720"/>
              <a:chOff x="920" y="1340"/>
              <a:chExt cx="4784" cy="2064"/>
            </a:xfrm>
          </p:grpSpPr>
          <p:sp>
            <p:nvSpPr>
              <p:cNvPr id="530973" name="Rectangle 2589"/>
              <p:cNvSpPr>
                <a:spLocks noChangeArrowheads="1"/>
              </p:cNvSpPr>
              <p:nvPr/>
            </p:nvSpPr>
            <p:spPr bwMode="auto">
              <a:xfrm>
                <a:off x="1016" y="1928"/>
                <a:ext cx="1280" cy="46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74" name="Rectangle 2590"/>
              <p:cNvSpPr>
                <a:spLocks noChangeArrowheads="1"/>
              </p:cNvSpPr>
              <p:nvPr/>
            </p:nvSpPr>
            <p:spPr bwMode="auto">
              <a:xfrm>
                <a:off x="1016" y="2552"/>
                <a:ext cx="896" cy="70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75" name="Rectangle 2591"/>
              <p:cNvSpPr>
                <a:spLocks noChangeArrowheads="1"/>
              </p:cNvSpPr>
              <p:nvPr/>
            </p:nvSpPr>
            <p:spPr bwMode="auto">
              <a:xfrm>
                <a:off x="4232" y="1688"/>
                <a:ext cx="704" cy="166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76" name="Rectangle 2592"/>
              <p:cNvSpPr>
                <a:spLocks noChangeArrowheads="1"/>
              </p:cNvSpPr>
              <p:nvPr/>
            </p:nvSpPr>
            <p:spPr bwMode="auto">
              <a:xfrm>
                <a:off x="920" y="1688"/>
                <a:ext cx="1616" cy="166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77" name="Line 2593"/>
              <p:cNvSpPr>
                <a:spLocks noChangeShapeType="1"/>
              </p:cNvSpPr>
              <p:nvPr/>
            </p:nvSpPr>
            <p:spPr bwMode="auto">
              <a:xfrm flipV="1">
                <a:off x="1972" y="1340"/>
                <a:ext cx="3016" cy="1208"/>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78" name="Line 2594"/>
              <p:cNvSpPr>
                <a:spLocks noChangeShapeType="1"/>
              </p:cNvSpPr>
              <p:nvPr/>
            </p:nvSpPr>
            <p:spPr bwMode="auto">
              <a:xfrm>
                <a:off x="1876" y="3220"/>
                <a:ext cx="3064" cy="184"/>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79" name="Rectangle 2595"/>
              <p:cNvSpPr>
                <a:spLocks noChangeArrowheads="1"/>
              </p:cNvSpPr>
              <p:nvPr/>
            </p:nvSpPr>
            <p:spPr bwMode="auto">
              <a:xfrm>
                <a:off x="1640" y="2600"/>
                <a:ext cx="224" cy="60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80" name="Rectangle 2596"/>
              <p:cNvSpPr>
                <a:spLocks noChangeArrowheads="1"/>
              </p:cNvSpPr>
              <p:nvPr/>
            </p:nvSpPr>
            <p:spPr bwMode="auto">
              <a:xfrm>
                <a:off x="2024" y="2600"/>
                <a:ext cx="416" cy="60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81" name="Rectangle 2597"/>
              <p:cNvSpPr>
                <a:spLocks noChangeArrowheads="1"/>
              </p:cNvSpPr>
              <p:nvPr/>
            </p:nvSpPr>
            <p:spPr bwMode="auto">
              <a:xfrm>
                <a:off x="2744" y="2312"/>
                <a:ext cx="560" cy="94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82" name="Rectangle 2598"/>
              <p:cNvSpPr>
                <a:spLocks noChangeArrowheads="1"/>
              </p:cNvSpPr>
              <p:nvPr/>
            </p:nvSpPr>
            <p:spPr bwMode="auto">
              <a:xfrm>
                <a:off x="3416" y="2072"/>
                <a:ext cx="656" cy="118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83" name="Rectangle 2599"/>
              <p:cNvSpPr>
                <a:spLocks noChangeArrowheads="1"/>
              </p:cNvSpPr>
              <p:nvPr/>
            </p:nvSpPr>
            <p:spPr bwMode="auto">
              <a:xfrm>
                <a:off x="5000" y="1352"/>
                <a:ext cx="704" cy="2000"/>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30984" name="Text Box 2600"/>
            <p:cNvSpPr txBox="1">
              <a:spLocks noChangeArrowheads="1"/>
            </p:cNvSpPr>
            <p:nvPr/>
          </p:nvSpPr>
          <p:spPr bwMode="auto">
            <a:xfrm>
              <a:off x="2256" y="3840"/>
              <a:ext cx="14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Memory Systems</a:t>
              </a:r>
            </a:p>
          </p:txBody>
        </p:sp>
      </p:grpSp>
      <p:grpSp>
        <p:nvGrpSpPr>
          <p:cNvPr id="530985" name="Group 2601"/>
          <p:cNvGrpSpPr>
            <a:grpSpLocks/>
          </p:cNvGrpSpPr>
          <p:nvPr/>
        </p:nvGrpSpPr>
        <p:grpSpPr bwMode="auto">
          <a:xfrm>
            <a:off x="5943600" y="5511800"/>
            <a:ext cx="2038350" cy="1041400"/>
            <a:chOff x="3840" y="3216"/>
            <a:chExt cx="1284" cy="656"/>
          </a:xfrm>
        </p:grpSpPr>
        <p:grpSp>
          <p:nvGrpSpPr>
            <p:cNvPr id="530986" name="Group 2602"/>
            <p:cNvGrpSpPr>
              <a:grpSpLocks/>
            </p:cNvGrpSpPr>
            <p:nvPr/>
          </p:nvGrpSpPr>
          <p:grpSpPr bwMode="auto">
            <a:xfrm>
              <a:off x="3840" y="3216"/>
              <a:ext cx="852" cy="656"/>
              <a:chOff x="795" y="720"/>
              <a:chExt cx="3849" cy="2912"/>
            </a:xfrm>
          </p:grpSpPr>
          <p:sp>
            <p:nvSpPr>
              <p:cNvPr id="530987" name="Rectangle 2603" descr="25%"/>
              <p:cNvSpPr>
                <a:spLocks noChangeArrowheads="1"/>
              </p:cNvSpPr>
              <p:nvPr/>
            </p:nvSpPr>
            <p:spPr bwMode="auto">
              <a:xfrm>
                <a:off x="795" y="2132"/>
                <a:ext cx="3849" cy="192"/>
              </a:xfrm>
              <a:prstGeom prst="rect">
                <a:avLst/>
              </a:prstGeom>
              <a:pattFill prst="pct25">
                <a:fgClr>
                  <a:schemeClr val="accent1"/>
                </a:fgClr>
                <a:bgClr>
                  <a:schemeClr val="bg1"/>
                </a:bgClr>
              </a:patt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530988" name="Rectangle 2604"/>
              <p:cNvSpPr>
                <a:spLocks noChangeArrowheads="1"/>
              </p:cNvSpPr>
              <p:nvPr/>
            </p:nvSpPr>
            <p:spPr bwMode="auto">
              <a:xfrm>
                <a:off x="1774" y="3283"/>
                <a:ext cx="375" cy="297"/>
              </a:xfrm>
              <a:prstGeom prst="rect">
                <a:avLst/>
              </a:prstGeom>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89" name="Rectangle 2605"/>
              <p:cNvSpPr>
                <a:spLocks noChangeArrowheads="1"/>
              </p:cNvSpPr>
              <p:nvPr/>
            </p:nvSpPr>
            <p:spPr bwMode="auto">
              <a:xfrm>
                <a:off x="844" y="720"/>
                <a:ext cx="864" cy="45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90" name="Rectangle 2606"/>
              <p:cNvSpPr>
                <a:spLocks noChangeArrowheads="1"/>
              </p:cNvSpPr>
              <p:nvPr/>
            </p:nvSpPr>
            <p:spPr bwMode="auto">
              <a:xfrm>
                <a:off x="893" y="1452"/>
                <a:ext cx="717" cy="29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91" name="Rectangle 2607"/>
              <p:cNvSpPr>
                <a:spLocks noChangeArrowheads="1"/>
              </p:cNvSpPr>
              <p:nvPr/>
            </p:nvSpPr>
            <p:spPr bwMode="auto">
              <a:xfrm>
                <a:off x="795" y="2551"/>
                <a:ext cx="767" cy="81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92" name="Rectangle 2608"/>
              <p:cNvSpPr>
                <a:spLocks noChangeArrowheads="1"/>
              </p:cNvSpPr>
              <p:nvPr/>
            </p:nvSpPr>
            <p:spPr bwMode="auto">
              <a:xfrm>
                <a:off x="1774" y="2551"/>
                <a:ext cx="864" cy="45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93" name="Oval 2609"/>
              <p:cNvSpPr>
                <a:spLocks noChangeArrowheads="1"/>
              </p:cNvSpPr>
              <p:nvPr/>
            </p:nvSpPr>
            <p:spPr bwMode="auto">
              <a:xfrm>
                <a:off x="1774" y="3545"/>
                <a:ext cx="375" cy="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530994" name="Oval 2610"/>
              <p:cNvSpPr>
                <a:spLocks noChangeArrowheads="1"/>
              </p:cNvSpPr>
              <p:nvPr/>
            </p:nvSpPr>
            <p:spPr bwMode="auto">
              <a:xfrm>
                <a:off x="1774" y="3231"/>
                <a:ext cx="375" cy="87"/>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530995" name="Rectangle 2611"/>
              <p:cNvSpPr>
                <a:spLocks noChangeArrowheads="1"/>
              </p:cNvSpPr>
              <p:nvPr/>
            </p:nvSpPr>
            <p:spPr bwMode="auto">
              <a:xfrm>
                <a:off x="2263" y="3283"/>
                <a:ext cx="375" cy="297"/>
              </a:xfrm>
              <a:prstGeom prst="rect">
                <a:avLst/>
              </a:prstGeom>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96" name="Oval 2612"/>
              <p:cNvSpPr>
                <a:spLocks noChangeArrowheads="1"/>
              </p:cNvSpPr>
              <p:nvPr/>
            </p:nvSpPr>
            <p:spPr bwMode="auto">
              <a:xfrm>
                <a:off x="2263" y="3545"/>
                <a:ext cx="375" cy="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useBgFill="1">
            <p:nvSpPr>
              <p:cNvPr id="530997" name="Oval 2613"/>
              <p:cNvSpPr>
                <a:spLocks noChangeArrowheads="1"/>
              </p:cNvSpPr>
              <p:nvPr/>
            </p:nvSpPr>
            <p:spPr bwMode="auto">
              <a:xfrm>
                <a:off x="2263" y="3231"/>
                <a:ext cx="375" cy="87"/>
              </a:xfrm>
              <a:prstGeom prst="ellipse">
                <a:avLst/>
              </a:prstGeom>
              <a:ln w="254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98" name="Line 2614"/>
              <p:cNvSpPr>
                <a:spLocks noChangeShapeType="1"/>
              </p:cNvSpPr>
              <p:nvPr/>
            </p:nvSpPr>
            <p:spPr bwMode="auto">
              <a:xfrm flipV="1">
                <a:off x="1129" y="2324"/>
                <a:ext cx="0" cy="22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0999" name="Line 2615"/>
              <p:cNvSpPr>
                <a:spLocks noChangeShapeType="1"/>
              </p:cNvSpPr>
              <p:nvPr/>
            </p:nvSpPr>
            <p:spPr bwMode="auto">
              <a:xfrm flipV="1">
                <a:off x="1129" y="1749"/>
                <a:ext cx="0" cy="38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00" name="Line 2616"/>
              <p:cNvSpPr>
                <a:spLocks noChangeShapeType="1"/>
              </p:cNvSpPr>
              <p:nvPr/>
            </p:nvSpPr>
            <p:spPr bwMode="auto">
              <a:xfrm flipV="1">
                <a:off x="1129" y="1173"/>
                <a:ext cx="0" cy="27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01" name="Line 2617"/>
              <p:cNvSpPr>
                <a:spLocks noChangeShapeType="1"/>
              </p:cNvSpPr>
              <p:nvPr/>
            </p:nvSpPr>
            <p:spPr bwMode="auto">
              <a:xfrm flipV="1">
                <a:off x="2157" y="2324"/>
                <a:ext cx="0" cy="22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02" name="Line 2618"/>
              <p:cNvSpPr>
                <a:spLocks noChangeShapeType="1"/>
              </p:cNvSpPr>
              <p:nvPr/>
            </p:nvSpPr>
            <p:spPr bwMode="auto">
              <a:xfrm flipV="1">
                <a:off x="1961" y="3004"/>
                <a:ext cx="0" cy="22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03" name="Line 2619"/>
              <p:cNvSpPr>
                <a:spLocks noChangeShapeType="1"/>
              </p:cNvSpPr>
              <p:nvPr/>
            </p:nvSpPr>
            <p:spPr bwMode="auto">
              <a:xfrm flipV="1">
                <a:off x="2450" y="3004"/>
                <a:ext cx="0" cy="22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04" name="Rectangle 2620"/>
              <p:cNvSpPr>
                <a:spLocks noChangeArrowheads="1"/>
              </p:cNvSpPr>
              <p:nvPr/>
            </p:nvSpPr>
            <p:spPr bwMode="auto">
              <a:xfrm>
                <a:off x="2703" y="2551"/>
                <a:ext cx="865" cy="45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05" name="Line 2621"/>
              <p:cNvSpPr>
                <a:spLocks noChangeShapeType="1"/>
              </p:cNvSpPr>
              <p:nvPr/>
            </p:nvSpPr>
            <p:spPr bwMode="auto">
              <a:xfrm flipV="1">
                <a:off x="3086" y="2324"/>
                <a:ext cx="0" cy="22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06" name="Rectangle 2622"/>
              <p:cNvSpPr>
                <a:spLocks noChangeArrowheads="1"/>
              </p:cNvSpPr>
              <p:nvPr/>
            </p:nvSpPr>
            <p:spPr bwMode="auto">
              <a:xfrm>
                <a:off x="3682" y="2551"/>
                <a:ext cx="864" cy="45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07" name="Line 2623"/>
              <p:cNvSpPr>
                <a:spLocks noChangeShapeType="1"/>
              </p:cNvSpPr>
              <p:nvPr/>
            </p:nvSpPr>
            <p:spPr bwMode="auto">
              <a:xfrm flipV="1">
                <a:off x="4065" y="2324"/>
                <a:ext cx="0" cy="22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08" name="AutoShape 2624"/>
              <p:cNvSpPr>
                <a:spLocks noChangeArrowheads="1"/>
              </p:cNvSpPr>
              <p:nvPr/>
            </p:nvSpPr>
            <p:spPr bwMode="auto">
              <a:xfrm>
                <a:off x="2752" y="3231"/>
                <a:ext cx="767" cy="296"/>
              </a:xfrm>
              <a:prstGeom prst="roundRect">
                <a:avLst>
                  <a:gd name="adj" fmla="val 12495"/>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09" name="Line 2625"/>
              <p:cNvSpPr>
                <a:spLocks noChangeShapeType="1"/>
              </p:cNvSpPr>
              <p:nvPr/>
            </p:nvSpPr>
            <p:spPr bwMode="auto">
              <a:xfrm flipV="1">
                <a:off x="3086" y="3004"/>
                <a:ext cx="0" cy="22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10" name="Line 2626"/>
              <p:cNvSpPr>
                <a:spLocks noChangeShapeType="1"/>
              </p:cNvSpPr>
              <p:nvPr/>
            </p:nvSpPr>
            <p:spPr bwMode="auto">
              <a:xfrm>
                <a:off x="4065" y="3022"/>
                <a:ext cx="0" cy="2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11" name="Line 2627"/>
              <p:cNvSpPr>
                <a:spLocks noChangeShapeType="1"/>
              </p:cNvSpPr>
              <p:nvPr/>
            </p:nvSpPr>
            <p:spPr bwMode="auto">
              <a:xfrm flipH="1">
                <a:off x="1708" y="921"/>
                <a:ext cx="236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12" name="Line 2628"/>
              <p:cNvSpPr>
                <a:spLocks noChangeShapeType="1"/>
              </p:cNvSpPr>
              <p:nvPr/>
            </p:nvSpPr>
            <p:spPr bwMode="auto">
              <a:xfrm>
                <a:off x="4065" y="929"/>
                <a:ext cx="0" cy="118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13" name="Line 2629"/>
              <p:cNvSpPr>
                <a:spLocks noChangeShapeType="1"/>
              </p:cNvSpPr>
              <p:nvPr/>
            </p:nvSpPr>
            <p:spPr bwMode="auto">
              <a:xfrm flipV="1">
                <a:off x="3086" y="912"/>
                <a:ext cx="0" cy="122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1014" name="Line 2630"/>
              <p:cNvSpPr>
                <a:spLocks noChangeShapeType="1"/>
              </p:cNvSpPr>
              <p:nvPr/>
            </p:nvSpPr>
            <p:spPr bwMode="auto">
              <a:xfrm flipV="1">
                <a:off x="2157" y="912"/>
                <a:ext cx="0" cy="122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31015" name="Text Box 2631"/>
            <p:cNvSpPr txBox="1">
              <a:spLocks noChangeArrowheads="1"/>
            </p:cNvSpPr>
            <p:nvPr/>
          </p:nvSpPr>
          <p:spPr bwMode="auto">
            <a:xfrm>
              <a:off x="4752" y="3456"/>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I/O</a:t>
              </a:r>
            </a:p>
          </p:txBody>
        </p:sp>
      </p:grpSp>
      <p:pic>
        <p:nvPicPr>
          <p:cNvPr id="531016" name="Picture 2632" descr="C:\WINDOWS\Desktop\hppa8000dielar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4114800"/>
            <a:ext cx="14382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731282"/>
      </p:ext>
    </p:extLst>
  </p:cSld>
  <p:clrMapOvr>
    <a:masterClrMapping/>
  </p:clrMapOvr>
  <p:transition xmlns:p14="http://schemas.microsoft.com/office/powerpoint/2010/main">
    <p:wip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30754"/>
                                        </p:tgtEl>
                                        <p:attrNameLst>
                                          <p:attrName>style.visibility</p:attrName>
                                        </p:attrNameLst>
                                      </p:cBhvr>
                                      <p:to>
                                        <p:strVal val="visible"/>
                                      </p:to>
                                    </p:set>
                                    <p:animEffect transition="in" filter="box(in)">
                                      <p:cBhvr>
                                        <p:cTn id="7" dur="500"/>
                                        <p:tgtEl>
                                          <p:spTgt spid="530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30757"/>
                                        </p:tgtEl>
                                        <p:attrNameLst>
                                          <p:attrName>style.visibility</p:attrName>
                                        </p:attrNameLst>
                                      </p:cBhvr>
                                      <p:to>
                                        <p:strVal val="visible"/>
                                      </p:to>
                                    </p:set>
                                    <p:animEffect transition="in" filter="box(in)">
                                      <p:cBhvr>
                                        <p:cTn id="12" dur="500"/>
                                        <p:tgtEl>
                                          <p:spTgt spid="5307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530867"/>
                                        </p:tgtEl>
                                        <p:attrNameLst>
                                          <p:attrName>style.visibility</p:attrName>
                                        </p:attrNameLst>
                                      </p:cBhvr>
                                      <p:to>
                                        <p:strVal val="visible"/>
                                      </p:to>
                                    </p:set>
                                    <p:animEffect transition="in" filter="box(in)">
                                      <p:cBhvr>
                                        <p:cTn id="17" dur="500"/>
                                        <p:tgtEl>
                                          <p:spTgt spid="5308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530971"/>
                                        </p:tgtEl>
                                        <p:attrNameLst>
                                          <p:attrName>style.visibility</p:attrName>
                                        </p:attrNameLst>
                                      </p:cBhvr>
                                      <p:to>
                                        <p:strVal val="visible"/>
                                      </p:to>
                                    </p:set>
                                    <p:animEffect transition="in" filter="box(in)">
                                      <p:cBhvr>
                                        <p:cTn id="22" dur="500"/>
                                        <p:tgtEl>
                                          <p:spTgt spid="5309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530985"/>
                                        </p:tgtEl>
                                        <p:attrNameLst>
                                          <p:attrName>style.visibility</p:attrName>
                                        </p:attrNameLst>
                                      </p:cBhvr>
                                      <p:to>
                                        <p:strVal val="visible"/>
                                      </p:to>
                                    </p:set>
                                    <p:animEffect transition="in" filter="box(in)">
                                      <p:cBhvr>
                                        <p:cTn id="27" dur="500"/>
                                        <p:tgtEl>
                                          <p:spTgt spid="530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pitchFamily="34" charset="0"/>
                <a:cs typeface="Arial" pitchFamily="34" charset="0"/>
              </a:rPr>
              <a:t>Cấu</a:t>
            </a:r>
            <a:r>
              <a:rPr lang="en-US" b="1" dirty="0" smtClean="0">
                <a:latin typeface="Arial" pitchFamily="34" charset="0"/>
                <a:cs typeface="Arial" pitchFamily="34" charset="0"/>
              </a:rPr>
              <a:t> </a:t>
            </a:r>
            <a:r>
              <a:rPr lang="en-US" b="1" dirty="0" err="1" smtClean="0">
                <a:latin typeface="Arial" pitchFamily="34" charset="0"/>
                <a:cs typeface="Arial" pitchFamily="34" charset="0"/>
              </a:rPr>
              <a:t>tạo</a:t>
            </a:r>
            <a:r>
              <a:rPr lang="en-US" b="1" dirty="0" smtClean="0">
                <a:latin typeface="Arial" pitchFamily="34" charset="0"/>
                <a:cs typeface="Arial" pitchFamily="34" charset="0"/>
              </a:rPr>
              <a:t> </a:t>
            </a:r>
            <a:r>
              <a:rPr lang="en-US" b="1" dirty="0" err="1" smtClean="0">
                <a:latin typeface="Arial" pitchFamily="34" charset="0"/>
                <a:cs typeface="Arial" pitchFamily="34" charset="0"/>
              </a:rPr>
              <a:t>của</a:t>
            </a:r>
            <a:r>
              <a:rPr lang="en-US" b="1" dirty="0" smtClean="0">
                <a:latin typeface="Arial" pitchFamily="34" charset="0"/>
                <a:cs typeface="Arial" pitchFamily="34" charset="0"/>
              </a:rPr>
              <a:t> </a:t>
            </a:r>
            <a:r>
              <a:rPr lang="en-US" b="1" dirty="0" err="1" smtClean="0">
                <a:latin typeface="Arial" pitchFamily="34" charset="0"/>
                <a:cs typeface="Arial" pitchFamily="34" charset="0"/>
              </a:rPr>
              <a:t>máy</a:t>
            </a:r>
            <a:r>
              <a:rPr lang="en-US" b="1" dirty="0" smtClean="0">
                <a:latin typeface="Arial" pitchFamily="34" charset="0"/>
                <a:cs typeface="Arial" pitchFamily="34" charset="0"/>
              </a:rPr>
              <a:t> </a:t>
            </a:r>
            <a:r>
              <a:rPr lang="en-US" b="1" dirty="0" err="1" smtClean="0">
                <a:latin typeface="Arial" pitchFamily="34" charset="0"/>
                <a:cs typeface="Arial" pitchFamily="34" charset="0"/>
              </a:rPr>
              <a:t>tính</a:t>
            </a:r>
            <a:endParaRPr lang="en-US" dirty="0">
              <a:latin typeface="Arial" pitchFamily="34" charset="0"/>
              <a:cs typeface="Arial" pitchFamily="34" charset="0"/>
            </a:endParaRPr>
          </a:p>
        </p:txBody>
      </p:sp>
      <p:sp>
        <p:nvSpPr>
          <p:cNvPr id="3" name="Date Placeholder 2"/>
          <p:cNvSpPr>
            <a:spLocks noGrp="1"/>
          </p:cNvSpPr>
          <p:nvPr>
            <p:ph type="dt" sz="half" idx="10"/>
          </p:nvPr>
        </p:nvSpPr>
        <p:spPr/>
        <p:txBody>
          <a:bodyPr/>
          <a:lstStyle/>
          <a:p>
            <a:fld id="{6A495A97-620C-0E40-9340-C858818B56F0}" type="datetime4">
              <a:rPr lang="en-US" smtClean="0"/>
              <a:t>September 16, 2016</a:t>
            </a:fld>
            <a:endParaRPr lang="en-US"/>
          </a:p>
        </p:txBody>
      </p:sp>
      <p:sp>
        <p:nvSpPr>
          <p:cNvPr id="7" name="Footer Placeholder 6"/>
          <p:cNvSpPr>
            <a:spLocks noGrp="1"/>
          </p:cNvSpPr>
          <p:nvPr>
            <p:ph type="ftr" sz="quarter" idx="11"/>
          </p:nvPr>
        </p:nvSpPr>
        <p:spPr/>
        <p:txBody>
          <a:bodyPr/>
          <a:lstStyle/>
          <a:p>
            <a:r>
              <a:rPr lang="en-US" smtClean="0"/>
              <a:t>SET - HUST </a:t>
            </a:r>
            <a:endParaRPr lang="en-US"/>
          </a:p>
        </p:txBody>
      </p:sp>
      <p:sp>
        <p:nvSpPr>
          <p:cNvPr id="5" name="Slide Number Placeholder 4"/>
          <p:cNvSpPr>
            <a:spLocks noGrp="1"/>
          </p:cNvSpPr>
          <p:nvPr>
            <p:ph type="sldNum" sz="quarter" idx="12"/>
          </p:nvPr>
        </p:nvSpPr>
        <p:spPr/>
        <p:txBody>
          <a:bodyPr/>
          <a:lstStyle/>
          <a:p>
            <a:fld id="{A3D50F6A-8622-3A4C-A3A5-AE52F18DBC7C}" type="slidenum">
              <a:rPr lang="en-US" smtClean="0"/>
              <a:t>22</a:t>
            </a:fld>
            <a:endParaRPr lang="en-US"/>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838514" y="1235714"/>
            <a:ext cx="7047593" cy="3822886"/>
          </a:xfrm>
          <a:prstGeom prst="rect">
            <a:avLst/>
          </a:prstGeom>
          <a:noFill/>
          <a:ln>
            <a:noFill/>
          </a:ln>
        </p:spPr>
      </p:pic>
      <p:grpSp>
        <p:nvGrpSpPr>
          <p:cNvPr id="8" name="Group 22"/>
          <p:cNvGrpSpPr>
            <a:grpSpLocks noChangeAspect="1"/>
          </p:cNvGrpSpPr>
          <p:nvPr/>
        </p:nvGrpSpPr>
        <p:grpSpPr bwMode="auto">
          <a:xfrm>
            <a:off x="386654" y="3786837"/>
            <a:ext cx="4408292" cy="2569513"/>
            <a:chOff x="-336" y="2160"/>
            <a:chExt cx="2968" cy="2050"/>
          </a:xfrm>
        </p:grpSpPr>
        <p:grpSp>
          <p:nvGrpSpPr>
            <p:cNvPr id="9" name="Group 8"/>
            <p:cNvGrpSpPr>
              <a:grpSpLocks noChangeAspect="1"/>
            </p:cNvGrpSpPr>
            <p:nvPr/>
          </p:nvGrpSpPr>
          <p:grpSpPr bwMode="auto">
            <a:xfrm>
              <a:off x="-224" y="2517"/>
              <a:ext cx="939" cy="692"/>
              <a:chOff x="1387" y="1496"/>
              <a:chExt cx="693" cy="464"/>
            </a:xfrm>
          </p:grpSpPr>
          <p:sp>
            <p:nvSpPr>
              <p:cNvPr id="21" name="Rectangle 9"/>
              <p:cNvSpPr>
                <a:spLocks noChangeAspect="1" noChangeArrowheads="1"/>
              </p:cNvSpPr>
              <p:nvPr/>
            </p:nvSpPr>
            <p:spPr bwMode="auto">
              <a:xfrm>
                <a:off x="1387" y="1496"/>
                <a:ext cx="693" cy="46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Rectangle 10"/>
              <p:cNvSpPr>
                <a:spLocks noChangeAspect="1" noChangeArrowheads="1"/>
              </p:cNvSpPr>
              <p:nvPr/>
            </p:nvSpPr>
            <p:spPr bwMode="auto">
              <a:xfrm>
                <a:off x="1485" y="1639"/>
                <a:ext cx="526"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2000">
                    <a:latin typeface="Comic Sans MS" charset="0"/>
                  </a:rPr>
                  <a:t>Control</a:t>
                </a:r>
              </a:p>
            </p:txBody>
          </p:sp>
        </p:grpSp>
        <p:grpSp>
          <p:nvGrpSpPr>
            <p:cNvPr id="10" name="Group 11"/>
            <p:cNvGrpSpPr>
              <a:grpSpLocks noChangeAspect="1"/>
            </p:cNvGrpSpPr>
            <p:nvPr/>
          </p:nvGrpSpPr>
          <p:grpSpPr bwMode="auto">
            <a:xfrm>
              <a:off x="-224" y="3376"/>
              <a:ext cx="945" cy="691"/>
              <a:chOff x="1387" y="2072"/>
              <a:chExt cx="697" cy="464"/>
            </a:xfrm>
          </p:grpSpPr>
          <p:sp>
            <p:nvSpPr>
              <p:cNvPr id="19" name="Rectangle 12"/>
              <p:cNvSpPr>
                <a:spLocks noChangeAspect="1" noChangeArrowheads="1"/>
              </p:cNvSpPr>
              <p:nvPr/>
            </p:nvSpPr>
            <p:spPr bwMode="auto">
              <a:xfrm>
                <a:off x="1387" y="2072"/>
                <a:ext cx="693" cy="46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Rectangle 13"/>
              <p:cNvSpPr>
                <a:spLocks noChangeAspect="1" noChangeArrowheads="1"/>
              </p:cNvSpPr>
              <p:nvPr/>
            </p:nvSpPr>
            <p:spPr bwMode="auto">
              <a:xfrm>
                <a:off x="1442" y="2189"/>
                <a:ext cx="642"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2000">
                    <a:latin typeface="Comic Sans MS" charset="0"/>
                  </a:rPr>
                  <a:t>Datapath</a:t>
                </a:r>
              </a:p>
            </p:txBody>
          </p:sp>
        </p:grpSp>
        <p:sp>
          <p:nvSpPr>
            <p:cNvPr id="11" name="Rectangle 14"/>
            <p:cNvSpPr>
              <a:spLocks noChangeAspect="1" noChangeArrowheads="1"/>
            </p:cNvSpPr>
            <p:nvPr/>
          </p:nvSpPr>
          <p:spPr bwMode="auto">
            <a:xfrm>
              <a:off x="961" y="2160"/>
              <a:ext cx="768" cy="205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Rectangle 15"/>
            <p:cNvSpPr>
              <a:spLocks noChangeAspect="1" noChangeArrowheads="1"/>
            </p:cNvSpPr>
            <p:nvPr/>
          </p:nvSpPr>
          <p:spPr bwMode="auto">
            <a:xfrm>
              <a:off x="994" y="2962"/>
              <a:ext cx="77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2000" dirty="0">
                  <a:latin typeface="Comic Sans MS" charset="0"/>
                </a:rPr>
                <a:t>Memory</a:t>
              </a:r>
            </a:p>
          </p:txBody>
        </p:sp>
        <p:sp>
          <p:nvSpPr>
            <p:cNvPr id="13" name="Rectangle 16"/>
            <p:cNvSpPr>
              <a:spLocks noChangeAspect="1" noChangeArrowheads="1"/>
            </p:cNvSpPr>
            <p:nvPr/>
          </p:nvSpPr>
          <p:spPr bwMode="auto">
            <a:xfrm>
              <a:off x="-336" y="2160"/>
              <a:ext cx="1163" cy="205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Rectangle 17"/>
            <p:cNvSpPr>
              <a:spLocks noChangeAspect="1" noChangeArrowheads="1"/>
            </p:cNvSpPr>
            <p:nvPr/>
          </p:nvSpPr>
          <p:spPr bwMode="auto">
            <a:xfrm>
              <a:off x="-169" y="2165"/>
              <a:ext cx="91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2000">
                  <a:latin typeface="Comic Sans MS" charset="0"/>
                </a:rPr>
                <a:t>Processor</a:t>
              </a:r>
            </a:p>
          </p:txBody>
        </p:sp>
        <p:sp>
          <p:nvSpPr>
            <p:cNvPr id="15" name="Rectangle 18"/>
            <p:cNvSpPr>
              <a:spLocks noChangeAspect="1" noChangeArrowheads="1"/>
            </p:cNvSpPr>
            <p:nvPr/>
          </p:nvSpPr>
          <p:spPr bwMode="auto">
            <a:xfrm>
              <a:off x="1864" y="2160"/>
              <a:ext cx="768" cy="83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Rectangle 19"/>
            <p:cNvSpPr>
              <a:spLocks noChangeAspect="1" noChangeArrowheads="1"/>
            </p:cNvSpPr>
            <p:nvPr/>
          </p:nvSpPr>
          <p:spPr bwMode="auto">
            <a:xfrm>
              <a:off x="1959" y="2427"/>
              <a:ext cx="57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sz="2000">
                  <a:latin typeface="Comic Sans MS" charset="0"/>
                </a:rPr>
                <a:t>Input</a:t>
              </a:r>
            </a:p>
          </p:txBody>
        </p:sp>
        <p:sp>
          <p:nvSpPr>
            <p:cNvPr id="17" name="Rectangle 20"/>
            <p:cNvSpPr>
              <a:spLocks noChangeAspect="1" noChangeArrowheads="1"/>
            </p:cNvSpPr>
            <p:nvPr/>
          </p:nvSpPr>
          <p:spPr bwMode="auto">
            <a:xfrm>
              <a:off x="1864" y="3376"/>
              <a:ext cx="768" cy="83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Rectangle 21"/>
            <p:cNvSpPr>
              <a:spLocks noChangeAspect="1" noChangeArrowheads="1"/>
            </p:cNvSpPr>
            <p:nvPr/>
          </p:nvSpPr>
          <p:spPr bwMode="auto">
            <a:xfrm>
              <a:off x="1896" y="3644"/>
              <a:ext cx="69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a:r>
                <a:rPr lang="en-US" sz="2000">
                  <a:latin typeface="Comic Sans MS" charset="0"/>
                </a:rPr>
                <a:t>Output</a:t>
              </a:r>
            </a:p>
          </p:txBody>
        </p:sp>
      </p:grpSp>
    </p:spTree>
    <p:extLst>
      <p:ext uri="{BB962C8B-B14F-4D97-AF65-F5344CB8AC3E}">
        <p14:creationId xmlns:p14="http://schemas.microsoft.com/office/powerpoint/2010/main" val="2314812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6508377" cy="638827"/>
          </a:xfrm>
        </p:spPr>
        <p:txBody>
          <a:bodyPr>
            <a:normAutofit fontScale="90000"/>
          </a:bodyPr>
          <a:lstStyle/>
          <a:p>
            <a:r>
              <a:rPr lang="en-US" b="1" dirty="0" err="1" smtClean="0">
                <a:latin typeface="Arial" pitchFamily="34" charset="0"/>
                <a:cs typeface="Arial" pitchFamily="34" charset="0"/>
              </a:rPr>
              <a:t>Cấu</a:t>
            </a:r>
            <a:r>
              <a:rPr lang="en-US" b="1" dirty="0" smtClean="0">
                <a:latin typeface="Arial" pitchFamily="34" charset="0"/>
                <a:cs typeface="Arial" pitchFamily="34" charset="0"/>
              </a:rPr>
              <a:t> </a:t>
            </a:r>
            <a:r>
              <a:rPr lang="en-US" b="1" dirty="0" err="1" smtClean="0">
                <a:latin typeface="Arial" pitchFamily="34" charset="0"/>
                <a:cs typeface="Arial" pitchFamily="34" charset="0"/>
              </a:rPr>
              <a:t>tạo</a:t>
            </a:r>
            <a:r>
              <a:rPr lang="en-US" b="1" dirty="0" smtClean="0">
                <a:latin typeface="Arial" pitchFamily="34" charset="0"/>
                <a:cs typeface="Arial" pitchFamily="34" charset="0"/>
              </a:rPr>
              <a:t> </a:t>
            </a:r>
            <a:r>
              <a:rPr lang="en-US" b="1" dirty="0" err="1" smtClean="0">
                <a:latin typeface="Arial" pitchFamily="34" charset="0"/>
                <a:cs typeface="Arial" pitchFamily="34" charset="0"/>
              </a:rPr>
              <a:t>bộ</a:t>
            </a:r>
            <a:r>
              <a:rPr lang="en-US" b="1" dirty="0" smtClean="0">
                <a:latin typeface="Arial" pitchFamily="34" charset="0"/>
                <a:cs typeface="Arial" pitchFamily="34" charset="0"/>
              </a:rPr>
              <a:t> </a:t>
            </a:r>
            <a:r>
              <a:rPr lang="en-US" b="1" dirty="0" err="1" smtClean="0">
                <a:latin typeface="Arial" pitchFamily="34" charset="0"/>
                <a:cs typeface="Arial" pitchFamily="34" charset="0"/>
              </a:rPr>
              <a:t>xử</a:t>
            </a:r>
            <a:r>
              <a:rPr lang="en-US" b="1" dirty="0" smtClean="0">
                <a:latin typeface="Arial" pitchFamily="34" charset="0"/>
                <a:cs typeface="Arial" pitchFamily="34" charset="0"/>
              </a:rPr>
              <a:t> </a:t>
            </a:r>
            <a:r>
              <a:rPr lang="en-US" b="1" dirty="0" err="1" smtClean="0">
                <a:latin typeface="Arial" pitchFamily="34" charset="0"/>
                <a:cs typeface="Arial" pitchFamily="34" charset="0"/>
              </a:rPr>
              <a:t>lý</a:t>
            </a:r>
            <a:endParaRPr lang="en-US" dirty="0">
              <a:latin typeface="Arial" pitchFamily="34" charset="0"/>
              <a:cs typeface="Arial" pitchFamily="34" charset="0"/>
            </a:endParaRPr>
          </a:p>
        </p:txBody>
      </p:sp>
      <p:sp>
        <p:nvSpPr>
          <p:cNvPr id="3" name="Date Placeholder 2"/>
          <p:cNvSpPr>
            <a:spLocks noGrp="1"/>
          </p:cNvSpPr>
          <p:nvPr>
            <p:ph type="dt" sz="half" idx="10"/>
          </p:nvPr>
        </p:nvSpPr>
        <p:spPr/>
        <p:txBody>
          <a:bodyPr/>
          <a:lstStyle/>
          <a:p>
            <a:fld id="{4FF8DB26-7105-FB49-8F19-4574D55D5807}"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23</a:t>
            </a:fld>
            <a:endParaRPr lang="en-US"/>
          </a:p>
        </p:txBody>
      </p:sp>
      <p:pic>
        <p:nvPicPr>
          <p:cNvPr id="6" name="Picture 5" descr="hutlogobi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518" y="199169"/>
            <a:ext cx="1689909" cy="1955308"/>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2314184"/>
            <a:ext cx="829627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36170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6870528" cy="1143000"/>
          </a:xfrm>
        </p:spPr>
        <p:txBody>
          <a:bodyPr>
            <a:normAutofit fontScale="90000"/>
          </a:bodyPr>
          <a:lstStyle/>
          <a:p>
            <a:r>
              <a:rPr lang="en-US" b="1" dirty="0" err="1" smtClean="0">
                <a:latin typeface="Arial" pitchFamily="34" charset="0"/>
                <a:cs typeface="Arial" pitchFamily="34" charset="0"/>
              </a:rPr>
              <a:t>Bộ</a:t>
            </a:r>
            <a:r>
              <a:rPr lang="en-US" b="1" dirty="0" smtClean="0">
                <a:latin typeface="Arial" pitchFamily="34" charset="0"/>
                <a:cs typeface="Arial" pitchFamily="34" charset="0"/>
              </a:rPr>
              <a:t> </a:t>
            </a:r>
            <a:r>
              <a:rPr lang="en-US" b="1" dirty="0" err="1" smtClean="0">
                <a:latin typeface="Arial" pitchFamily="34" charset="0"/>
                <a:cs typeface="Arial" pitchFamily="34" charset="0"/>
              </a:rPr>
              <a:t>xử</a:t>
            </a:r>
            <a:r>
              <a:rPr lang="en-US" b="1" dirty="0" smtClean="0">
                <a:latin typeface="Arial" pitchFamily="34" charset="0"/>
                <a:cs typeface="Arial" pitchFamily="34" charset="0"/>
              </a:rPr>
              <a:t> </a:t>
            </a:r>
            <a:r>
              <a:rPr lang="en-US" b="1" dirty="0" err="1" smtClean="0">
                <a:latin typeface="Arial" pitchFamily="34" charset="0"/>
                <a:cs typeface="Arial" pitchFamily="34" charset="0"/>
              </a:rPr>
              <a:t>lý</a:t>
            </a:r>
            <a:r>
              <a:rPr lang="en-US" b="1" dirty="0" smtClean="0">
                <a:latin typeface="Arial" pitchFamily="34" charset="0"/>
                <a:cs typeface="Arial" pitchFamily="34" charset="0"/>
              </a:rPr>
              <a:t> </a:t>
            </a:r>
            <a:r>
              <a:rPr lang="en-US" b="1" dirty="0" err="1" smtClean="0">
                <a:latin typeface="Arial" pitchFamily="34" charset="0"/>
                <a:cs typeface="Arial" pitchFamily="34" charset="0"/>
              </a:rPr>
              <a:t>cơ</a:t>
            </a:r>
            <a:r>
              <a:rPr lang="en-US" b="1" dirty="0" smtClean="0">
                <a:latin typeface="Arial" pitchFamily="34" charset="0"/>
                <a:cs typeface="Arial" pitchFamily="34" charset="0"/>
              </a:rPr>
              <a:t> </a:t>
            </a:r>
            <a:r>
              <a:rPr lang="en-US" b="1" dirty="0" err="1" smtClean="0">
                <a:latin typeface="Arial" pitchFamily="34" charset="0"/>
                <a:cs typeface="Arial" pitchFamily="34" charset="0"/>
              </a:rPr>
              <a:t>bản</a:t>
            </a:r>
            <a:r>
              <a:rPr lang="en-US" b="1" dirty="0" smtClean="0">
                <a:latin typeface="Arial" pitchFamily="34" charset="0"/>
                <a:cs typeface="Arial" pitchFamily="34" charset="0"/>
              </a:rPr>
              <a:t>: </a:t>
            </a:r>
            <a:r>
              <a:rPr lang="en-US" b="1" dirty="0" err="1" smtClean="0">
                <a:latin typeface="Arial" pitchFamily="34" charset="0"/>
                <a:cs typeface="Arial" pitchFamily="34" charset="0"/>
              </a:rPr>
              <a:t>Bộ</a:t>
            </a:r>
            <a:r>
              <a:rPr lang="en-US" b="1" dirty="0" smtClean="0">
                <a:latin typeface="Arial" pitchFamily="34" charset="0"/>
                <a:cs typeface="Arial" pitchFamily="34" charset="0"/>
              </a:rPr>
              <a:t> </a:t>
            </a:r>
            <a:r>
              <a:rPr lang="en-US" b="1" dirty="0" err="1" smtClean="0">
                <a:latin typeface="Arial" pitchFamily="34" charset="0"/>
                <a:cs typeface="Arial" pitchFamily="34" charset="0"/>
              </a:rPr>
              <a:t>nhớ</a:t>
            </a:r>
            <a:r>
              <a:rPr lang="en-US" b="1" dirty="0" smtClean="0">
                <a:latin typeface="Arial" pitchFamily="34" charset="0"/>
                <a:cs typeface="Arial" pitchFamily="34" charset="0"/>
              </a:rPr>
              <a:t>, </a:t>
            </a:r>
            <a:r>
              <a:rPr lang="en-US" b="1" dirty="0" err="1" smtClean="0">
                <a:latin typeface="Arial" pitchFamily="34" charset="0"/>
                <a:cs typeface="Arial" pitchFamily="34" charset="0"/>
              </a:rPr>
              <a:t>Khối</a:t>
            </a:r>
            <a:r>
              <a:rPr lang="en-US" b="1" dirty="0" smtClean="0">
                <a:latin typeface="Arial" pitchFamily="34" charset="0"/>
                <a:cs typeface="Arial" pitchFamily="34" charset="0"/>
              </a:rPr>
              <a:t> </a:t>
            </a:r>
            <a:r>
              <a:rPr lang="en-US" b="1" dirty="0" err="1" smtClean="0">
                <a:latin typeface="Arial" pitchFamily="34" charset="0"/>
                <a:cs typeface="Arial" pitchFamily="34" charset="0"/>
              </a:rPr>
              <a:t>điều</a:t>
            </a:r>
            <a:r>
              <a:rPr lang="en-US" b="1" dirty="0" smtClean="0">
                <a:latin typeface="Arial" pitchFamily="34" charset="0"/>
                <a:cs typeface="Arial" pitchFamily="34" charset="0"/>
              </a:rPr>
              <a:t> </a:t>
            </a:r>
            <a:r>
              <a:rPr lang="en-US" b="1" dirty="0" err="1" smtClean="0">
                <a:latin typeface="Arial" pitchFamily="34" charset="0"/>
                <a:cs typeface="Arial" pitchFamily="34" charset="0"/>
              </a:rPr>
              <a:t>khiển</a:t>
            </a:r>
            <a:r>
              <a:rPr lang="en-US" b="1" dirty="0" smtClean="0">
                <a:latin typeface="Arial" pitchFamily="34" charset="0"/>
                <a:cs typeface="Arial" pitchFamily="34" charset="0"/>
              </a:rPr>
              <a:t>, </a:t>
            </a:r>
            <a:r>
              <a:rPr lang="en-US" b="1" dirty="0" err="1" smtClean="0">
                <a:latin typeface="Arial" pitchFamily="34" charset="0"/>
                <a:cs typeface="Arial" pitchFamily="34" charset="0"/>
              </a:rPr>
              <a:t>Khối</a:t>
            </a:r>
            <a:r>
              <a:rPr lang="en-US" b="1" dirty="0" smtClean="0">
                <a:latin typeface="Arial" pitchFamily="34" charset="0"/>
                <a:cs typeface="Arial" pitchFamily="34" charset="0"/>
              </a:rPr>
              <a:t> </a:t>
            </a:r>
            <a:r>
              <a:rPr lang="en-US" b="1" dirty="0" err="1" smtClean="0">
                <a:latin typeface="Arial" pitchFamily="34" charset="0"/>
                <a:cs typeface="Arial" pitchFamily="34" charset="0"/>
              </a:rPr>
              <a:t>tính</a:t>
            </a:r>
            <a:r>
              <a:rPr lang="en-US" b="1" dirty="0" smtClean="0">
                <a:latin typeface="Arial" pitchFamily="34" charset="0"/>
                <a:cs typeface="Arial" pitchFamily="34" charset="0"/>
              </a:rPr>
              <a:t> </a:t>
            </a:r>
            <a:r>
              <a:rPr lang="en-US" b="1" dirty="0" err="1" smtClean="0">
                <a:latin typeface="Arial" pitchFamily="34" charset="0"/>
                <a:cs typeface="Arial" pitchFamily="34" charset="0"/>
              </a:rPr>
              <a:t>toán</a:t>
            </a:r>
            <a:endParaRPr lang="en-US" dirty="0">
              <a:latin typeface="Arial" pitchFamily="34" charset="0"/>
              <a:cs typeface="Arial" pitchFamily="34" charset="0"/>
            </a:endParaRPr>
          </a:p>
        </p:txBody>
      </p:sp>
      <p:sp>
        <p:nvSpPr>
          <p:cNvPr id="3" name="Date Placeholder 2"/>
          <p:cNvSpPr>
            <a:spLocks noGrp="1"/>
          </p:cNvSpPr>
          <p:nvPr>
            <p:ph type="dt" sz="half" idx="10"/>
          </p:nvPr>
        </p:nvSpPr>
        <p:spPr/>
        <p:txBody>
          <a:bodyPr/>
          <a:lstStyle/>
          <a:p>
            <a:fld id="{C1595A31-8205-5A40-8A7E-57F1AAE2149A}"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24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7" y="2289132"/>
            <a:ext cx="829627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21611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5"/>
          <p:cNvSpPr>
            <a:spLocks noGrp="1" noChangeArrowheads="1"/>
          </p:cNvSpPr>
          <p:nvPr>
            <p:ph type="title"/>
          </p:nvPr>
        </p:nvSpPr>
        <p:spPr>
          <a:xfrm>
            <a:off x="-119184" y="105990"/>
            <a:ext cx="9263184" cy="1143000"/>
          </a:xfrm>
          <a:noFill/>
        </p:spPr>
        <p:txBody>
          <a:bodyPr>
            <a:normAutofit/>
          </a:bodyPr>
          <a:lstStyle/>
          <a:p>
            <a:pPr>
              <a:lnSpc>
                <a:spcPct val="80000"/>
              </a:lnSpc>
            </a:pPr>
            <a:r>
              <a:rPr lang="en-US" dirty="0" err="1" smtClean="0"/>
              <a:t>Các</a:t>
            </a:r>
            <a:r>
              <a:rPr lang="en-US" dirty="0" smtClean="0"/>
              <a:t> </a:t>
            </a:r>
            <a:r>
              <a:rPr lang="en-US" dirty="0" err="1" smtClean="0"/>
              <a:t>cấp</a:t>
            </a:r>
            <a:r>
              <a:rPr lang="en-US" dirty="0" smtClean="0"/>
              <a:t> </a:t>
            </a:r>
            <a:r>
              <a:rPr lang="en-US" dirty="0" err="1" smtClean="0"/>
              <a:t>độ</a:t>
            </a:r>
            <a:r>
              <a:rPr lang="en-US" dirty="0"/>
              <a:t> </a:t>
            </a:r>
            <a:r>
              <a:rPr lang="en-US" dirty="0" err="1" smtClean="0"/>
              <a:t>diễn</a:t>
            </a:r>
            <a:r>
              <a:rPr lang="en-US" dirty="0" smtClean="0"/>
              <a:t> </a:t>
            </a:r>
            <a:r>
              <a:rPr lang="en-US" dirty="0" err="1" smtClean="0"/>
              <a:t>tả</a:t>
            </a:r>
            <a:r>
              <a:rPr lang="en-US" dirty="0" smtClean="0"/>
              <a:t> </a:t>
            </a:r>
            <a:r>
              <a:rPr lang="en-US" dirty="0" err="1" smtClean="0"/>
              <a:t>trừu</a:t>
            </a:r>
            <a:r>
              <a:rPr lang="en-US" dirty="0" smtClean="0"/>
              <a:t> </a:t>
            </a:r>
            <a:r>
              <a:rPr lang="en-US" dirty="0" err="1" smtClean="0"/>
              <a:t>tượng</a:t>
            </a:r>
            <a:endParaRPr lang="en-US" dirty="0"/>
          </a:p>
        </p:txBody>
      </p:sp>
      <p:sp>
        <p:nvSpPr>
          <p:cNvPr id="28676" name="Rectangle 18"/>
          <p:cNvSpPr>
            <a:spLocks noGrp="1" noChangeArrowheads="1"/>
          </p:cNvSpPr>
          <p:nvPr>
            <p:ph type="body" sz="half" idx="4294967295"/>
          </p:nvPr>
        </p:nvSpPr>
        <p:spPr>
          <a:xfrm>
            <a:off x="4624585" y="2202533"/>
            <a:ext cx="3848100" cy="896939"/>
          </a:xfrm>
          <a:noFill/>
        </p:spPr>
        <p:txBody>
          <a:bodyPr>
            <a:normAutofit lnSpcReduction="10000"/>
          </a:bodyPr>
          <a:lstStyle/>
          <a:p>
            <a:pPr marL="342900" indent="-342900">
              <a:lnSpc>
                <a:spcPct val="90000"/>
              </a:lnSpc>
              <a:spcBef>
                <a:spcPct val="0"/>
              </a:spcBef>
              <a:buFont typeface="Times" charset="0"/>
              <a:buNone/>
              <a:tabLst>
                <a:tab pos="1066800" algn="l"/>
              </a:tabLst>
            </a:pPr>
            <a:r>
              <a:rPr lang="en-US" sz="1600" dirty="0" err="1">
                <a:solidFill>
                  <a:srgbClr val="FF0000"/>
                </a:solidFill>
              </a:rPr>
              <a:t>lw</a:t>
            </a:r>
            <a:r>
              <a:rPr lang="en-US" sz="1600" dirty="0">
                <a:solidFill>
                  <a:srgbClr val="FF0000"/>
                </a:solidFill>
              </a:rPr>
              <a:t>	  $t0, 0($2)</a:t>
            </a:r>
          </a:p>
          <a:p>
            <a:pPr marL="342900" indent="-342900">
              <a:lnSpc>
                <a:spcPct val="90000"/>
              </a:lnSpc>
              <a:spcBef>
                <a:spcPct val="0"/>
              </a:spcBef>
              <a:buFont typeface="Times" charset="0"/>
              <a:buNone/>
              <a:tabLst>
                <a:tab pos="1066800" algn="l"/>
              </a:tabLst>
            </a:pPr>
            <a:r>
              <a:rPr lang="en-US" sz="1600" dirty="0" err="1">
                <a:solidFill>
                  <a:srgbClr val="FF0000"/>
                </a:solidFill>
              </a:rPr>
              <a:t>lw</a:t>
            </a:r>
            <a:r>
              <a:rPr lang="en-US" sz="1600" dirty="0">
                <a:solidFill>
                  <a:srgbClr val="FF0000"/>
                </a:solidFill>
              </a:rPr>
              <a:t>	  $t1, 4($2)</a:t>
            </a:r>
          </a:p>
          <a:p>
            <a:pPr marL="342900" indent="-342900">
              <a:lnSpc>
                <a:spcPct val="90000"/>
              </a:lnSpc>
              <a:spcBef>
                <a:spcPct val="0"/>
              </a:spcBef>
              <a:buFont typeface="Times" charset="0"/>
              <a:buNone/>
              <a:tabLst>
                <a:tab pos="1066800" algn="l"/>
              </a:tabLst>
            </a:pPr>
            <a:r>
              <a:rPr lang="en-US" sz="1600" dirty="0" err="1">
                <a:solidFill>
                  <a:srgbClr val="FF0000"/>
                </a:solidFill>
              </a:rPr>
              <a:t>sw</a:t>
            </a:r>
            <a:r>
              <a:rPr lang="en-US" sz="1600" dirty="0">
                <a:solidFill>
                  <a:srgbClr val="FF0000"/>
                </a:solidFill>
              </a:rPr>
              <a:t>	  $t1, 0($2)</a:t>
            </a:r>
          </a:p>
          <a:p>
            <a:pPr marL="342900" indent="-342900">
              <a:spcBef>
                <a:spcPct val="0"/>
              </a:spcBef>
              <a:buFont typeface="Times" charset="0"/>
              <a:buNone/>
              <a:tabLst>
                <a:tab pos="1066800" algn="l"/>
              </a:tabLst>
            </a:pPr>
            <a:r>
              <a:rPr lang="en-US" sz="1600" dirty="0" err="1">
                <a:solidFill>
                  <a:srgbClr val="FF0000"/>
                </a:solidFill>
              </a:rPr>
              <a:t>sw</a:t>
            </a:r>
            <a:r>
              <a:rPr lang="en-US" sz="1600" dirty="0">
                <a:solidFill>
                  <a:srgbClr val="FF0000"/>
                </a:solidFill>
              </a:rPr>
              <a:t>	  $t0, 4($2)</a:t>
            </a:r>
          </a:p>
        </p:txBody>
      </p:sp>
      <p:graphicFrame>
        <p:nvGraphicFramePr>
          <p:cNvPr id="28674" name="Object 2"/>
          <p:cNvGraphicFramePr>
            <a:graphicFrameLocks noGrp="1" noChangeAspect="1"/>
          </p:cNvGraphicFramePr>
          <p:nvPr>
            <p:ph sz="quarter" idx="4294967295"/>
            <p:extLst>
              <p:ext uri="{D42A27DB-BD31-4B8C-83A1-F6EECF244321}">
                <p14:modId xmlns:p14="http://schemas.microsoft.com/office/powerpoint/2010/main" val="1071673683"/>
              </p:ext>
            </p:extLst>
          </p:nvPr>
        </p:nvGraphicFramePr>
        <p:xfrm>
          <a:off x="4865885" y="5550383"/>
          <a:ext cx="1828800" cy="1257300"/>
        </p:xfrm>
        <a:graphic>
          <a:graphicData uri="http://schemas.openxmlformats.org/presentationml/2006/ole">
            <mc:AlternateContent xmlns:mc="http://schemas.openxmlformats.org/markup-compatibility/2006">
              <mc:Choice xmlns:v="urn:schemas-microsoft-com:vml" Requires="v">
                <p:oleObj spid="_x0000_s110600" name="Image" r:id="rId4" imgW="3492063" imgH="2400000" progId="">
                  <p:embed/>
                </p:oleObj>
              </mc:Choice>
              <mc:Fallback>
                <p:oleObj name="Image" r:id="rId4" imgW="3492063" imgH="2400000"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5885" y="5550383"/>
                        <a:ext cx="18288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8678" name="Rectangle 7"/>
          <p:cNvSpPr>
            <a:spLocks noChangeArrowheads="1"/>
          </p:cNvSpPr>
          <p:nvPr/>
        </p:nvSpPr>
        <p:spPr bwMode="auto">
          <a:xfrm>
            <a:off x="857250" y="1435315"/>
            <a:ext cx="2590800" cy="529119"/>
          </a:xfrm>
          <a:prstGeom prst="rect">
            <a:avLst/>
          </a:prstGeom>
          <a:noFill/>
          <a:ln w="28575">
            <a:solidFill>
              <a:schemeClr val="tx1"/>
            </a:solidFill>
            <a:miter lim="800000"/>
            <a:headEnd/>
            <a:tailEnd/>
          </a:ln>
        </p:spPr>
        <p:txBody>
          <a:bodyPr lIns="63500" tIns="25400" rIns="63500" bIns="25400">
            <a:prstTxWarp prst="textNoShape">
              <a:avLst/>
            </a:prstTxWarp>
            <a:spAutoFit/>
          </a:bodyPr>
          <a:lstStyle/>
          <a:p>
            <a:pPr algn="ctr">
              <a:lnSpc>
                <a:spcPct val="85000"/>
              </a:lnSpc>
              <a:spcBef>
                <a:spcPct val="41000"/>
              </a:spcBef>
            </a:pPr>
            <a:r>
              <a:rPr lang="en-US" sz="1800" b="1" dirty="0">
                <a:solidFill>
                  <a:schemeClr val="tx1"/>
                </a:solidFill>
              </a:rPr>
              <a:t>High Level </a:t>
            </a:r>
            <a:r>
              <a:rPr lang="en-US" sz="1800" b="1" dirty="0" smtClean="0">
                <a:solidFill>
                  <a:schemeClr val="tx1"/>
                </a:solidFill>
              </a:rPr>
              <a:t>Language</a:t>
            </a:r>
            <a:br>
              <a:rPr lang="en-US" sz="1800" b="1" dirty="0" smtClean="0">
                <a:solidFill>
                  <a:schemeClr val="tx1"/>
                </a:solidFill>
              </a:rPr>
            </a:br>
            <a:r>
              <a:rPr lang="en-US" sz="1800" b="1" dirty="0" smtClean="0">
                <a:solidFill>
                  <a:schemeClr val="tx1"/>
                </a:solidFill>
              </a:rPr>
              <a:t>Program </a:t>
            </a:r>
            <a:r>
              <a:rPr lang="en-US" sz="1800" b="1" dirty="0">
                <a:solidFill>
                  <a:schemeClr val="tx1"/>
                </a:solidFill>
              </a:rPr>
              <a:t>(e.g., C)</a:t>
            </a:r>
          </a:p>
        </p:txBody>
      </p:sp>
      <p:sp>
        <p:nvSpPr>
          <p:cNvPr id="28679" name="Rectangle 8"/>
          <p:cNvSpPr>
            <a:spLocks noChangeArrowheads="1"/>
          </p:cNvSpPr>
          <p:nvPr/>
        </p:nvSpPr>
        <p:spPr bwMode="auto">
          <a:xfrm>
            <a:off x="857250" y="2381466"/>
            <a:ext cx="2800350" cy="529119"/>
          </a:xfrm>
          <a:prstGeom prst="rect">
            <a:avLst/>
          </a:prstGeom>
          <a:noFill/>
          <a:ln w="28575">
            <a:solidFill>
              <a:schemeClr val="tx1"/>
            </a:solidFill>
            <a:miter lim="800000"/>
            <a:headEnd/>
            <a:tailEnd/>
          </a:ln>
        </p:spPr>
        <p:txBody>
          <a:bodyPr lIns="63500" tIns="25400" rIns="63500" bIns="25400">
            <a:prstTxWarp prst="textNoShape">
              <a:avLst/>
            </a:prstTxWarp>
            <a:spAutoFit/>
          </a:bodyPr>
          <a:lstStyle/>
          <a:p>
            <a:pPr algn="ctr">
              <a:lnSpc>
                <a:spcPct val="85000"/>
              </a:lnSpc>
              <a:spcBef>
                <a:spcPct val="41000"/>
              </a:spcBef>
            </a:pPr>
            <a:r>
              <a:rPr lang="en-US" sz="1800" b="1" dirty="0">
                <a:solidFill>
                  <a:srgbClr val="FF0000"/>
                </a:solidFill>
              </a:rPr>
              <a:t>Assembly  </a:t>
            </a:r>
            <a:r>
              <a:rPr lang="en-US" sz="1800" b="1" dirty="0" smtClean="0">
                <a:solidFill>
                  <a:srgbClr val="FF0000"/>
                </a:solidFill>
              </a:rPr>
              <a:t>Language Program </a:t>
            </a:r>
            <a:r>
              <a:rPr lang="en-US" sz="1800" b="1" dirty="0">
                <a:solidFill>
                  <a:srgbClr val="FF0000"/>
                </a:solidFill>
              </a:rPr>
              <a:t>(</a:t>
            </a:r>
            <a:r>
              <a:rPr lang="en-US" sz="1800" b="1" dirty="0" smtClean="0">
                <a:solidFill>
                  <a:srgbClr val="FF0000"/>
                </a:solidFill>
              </a:rPr>
              <a:t>e.g., MIPS</a:t>
            </a:r>
            <a:r>
              <a:rPr lang="en-US" sz="1800" b="1" dirty="0">
                <a:solidFill>
                  <a:srgbClr val="FF0000"/>
                </a:solidFill>
              </a:rPr>
              <a:t>)</a:t>
            </a:r>
          </a:p>
        </p:txBody>
      </p:sp>
      <p:sp>
        <p:nvSpPr>
          <p:cNvPr id="28680" name="Rectangle 9"/>
          <p:cNvSpPr>
            <a:spLocks noChangeArrowheads="1"/>
          </p:cNvSpPr>
          <p:nvPr/>
        </p:nvSpPr>
        <p:spPr bwMode="auto">
          <a:xfrm>
            <a:off x="908050" y="3295865"/>
            <a:ext cx="2590800" cy="529119"/>
          </a:xfrm>
          <a:prstGeom prst="rect">
            <a:avLst/>
          </a:prstGeom>
          <a:noFill/>
          <a:ln w="28575">
            <a:solidFill>
              <a:schemeClr val="tx1"/>
            </a:solidFill>
            <a:miter lim="800000"/>
            <a:headEnd/>
            <a:tailEnd/>
          </a:ln>
        </p:spPr>
        <p:txBody>
          <a:bodyPr lIns="63500" tIns="25400" rIns="63500" bIns="25400">
            <a:prstTxWarp prst="textNoShape">
              <a:avLst/>
            </a:prstTxWarp>
            <a:spAutoFit/>
          </a:bodyPr>
          <a:lstStyle/>
          <a:p>
            <a:pPr algn="ctr">
              <a:lnSpc>
                <a:spcPct val="85000"/>
              </a:lnSpc>
              <a:spcBef>
                <a:spcPct val="41000"/>
              </a:spcBef>
            </a:pPr>
            <a:r>
              <a:rPr lang="en-US" sz="1800" b="1" dirty="0"/>
              <a:t>Machine  Language Program (MIPS)</a:t>
            </a:r>
          </a:p>
        </p:txBody>
      </p:sp>
      <p:sp>
        <p:nvSpPr>
          <p:cNvPr id="28681" name="Rectangle 10"/>
          <p:cNvSpPr>
            <a:spLocks noChangeArrowheads="1"/>
          </p:cNvSpPr>
          <p:nvPr/>
        </p:nvSpPr>
        <p:spPr bwMode="auto">
          <a:xfrm>
            <a:off x="304800" y="4667440"/>
            <a:ext cx="4038600" cy="544354"/>
          </a:xfrm>
          <a:prstGeom prst="rect">
            <a:avLst/>
          </a:prstGeom>
          <a:noFill/>
          <a:ln w="28575">
            <a:pattFill prst="pct70">
              <a:fgClr>
                <a:schemeClr val="tx1"/>
              </a:fgClr>
              <a:bgClr>
                <a:schemeClr val="bg1"/>
              </a:bgClr>
            </a:pattFill>
            <a:miter lim="800000"/>
            <a:headEnd/>
            <a:tailEnd/>
          </a:ln>
        </p:spPr>
        <p:txBody>
          <a:bodyPr lIns="63500" tIns="25400" rIns="63500" bIns="25400">
            <a:prstTxWarp prst="textNoShape">
              <a:avLst/>
            </a:prstTxWarp>
            <a:spAutoFit/>
          </a:bodyPr>
          <a:lstStyle/>
          <a:p>
            <a:pPr algn="ctr">
              <a:lnSpc>
                <a:spcPct val="88000"/>
              </a:lnSpc>
              <a:spcBef>
                <a:spcPct val="43000"/>
              </a:spcBef>
            </a:pPr>
            <a:r>
              <a:rPr lang="en-US" sz="1800" b="1" dirty="0">
                <a:solidFill>
                  <a:srgbClr val="3366FF"/>
                </a:solidFill>
              </a:rPr>
              <a:t>Hardware Architecture </a:t>
            </a:r>
            <a:r>
              <a:rPr lang="en-US" sz="1800" b="1" dirty="0" smtClean="0">
                <a:solidFill>
                  <a:srgbClr val="3366FF"/>
                </a:solidFill>
              </a:rPr>
              <a:t>Description</a:t>
            </a:r>
            <a:br>
              <a:rPr lang="en-US" sz="1800" b="1" dirty="0" smtClean="0">
                <a:solidFill>
                  <a:srgbClr val="3366FF"/>
                </a:solidFill>
              </a:rPr>
            </a:br>
            <a:r>
              <a:rPr lang="en-US" sz="1800" b="1" dirty="0" smtClean="0">
                <a:solidFill>
                  <a:srgbClr val="3366FF"/>
                </a:solidFill>
              </a:rPr>
              <a:t>(</a:t>
            </a:r>
            <a:r>
              <a:rPr lang="en-US" sz="1800" b="1" dirty="0">
                <a:solidFill>
                  <a:srgbClr val="3366FF"/>
                </a:solidFill>
              </a:rPr>
              <a:t>e.g., block diagrams)</a:t>
            </a:r>
            <a:r>
              <a:rPr lang="en-US" sz="1800" dirty="0">
                <a:solidFill>
                  <a:srgbClr val="3366FF"/>
                </a:solidFill>
              </a:rPr>
              <a:t> </a:t>
            </a:r>
          </a:p>
        </p:txBody>
      </p:sp>
      <p:sp>
        <p:nvSpPr>
          <p:cNvPr id="28682" name="Line 11"/>
          <p:cNvSpPr>
            <a:spLocks noChangeShapeType="1"/>
          </p:cNvSpPr>
          <p:nvPr/>
        </p:nvSpPr>
        <p:spPr bwMode="auto">
          <a:xfrm>
            <a:off x="2057400" y="1981389"/>
            <a:ext cx="0" cy="400051"/>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83" name="Rectangle 13"/>
          <p:cNvSpPr>
            <a:spLocks noChangeArrowheads="1"/>
          </p:cNvSpPr>
          <p:nvPr/>
        </p:nvSpPr>
        <p:spPr bwMode="auto">
          <a:xfrm>
            <a:off x="2197100" y="2076640"/>
            <a:ext cx="1308100" cy="293670"/>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dirty="0">
                <a:solidFill>
                  <a:schemeClr val="tx1"/>
                </a:solidFill>
              </a:rPr>
              <a:t>Compiler</a:t>
            </a:r>
          </a:p>
        </p:txBody>
      </p:sp>
      <p:sp>
        <p:nvSpPr>
          <p:cNvPr id="28684" name="Rectangle 14"/>
          <p:cNvSpPr>
            <a:spLocks noChangeArrowheads="1"/>
          </p:cNvSpPr>
          <p:nvPr/>
        </p:nvSpPr>
        <p:spPr bwMode="auto">
          <a:xfrm>
            <a:off x="2222500" y="2991041"/>
            <a:ext cx="1435100" cy="293670"/>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a:solidFill>
                  <a:schemeClr val="tx1"/>
                </a:solidFill>
              </a:rPr>
              <a:t>Assembler</a:t>
            </a:r>
          </a:p>
        </p:txBody>
      </p:sp>
      <p:sp>
        <p:nvSpPr>
          <p:cNvPr id="28685" name="Line 15"/>
          <p:cNvSpPr>
            <a:spLocks noChangeShapeType="1"/>
          </p:cNvSpPr>
          <p:nvPr/>
        </p:nvSpPr>
        <p:spPr bwMode="auto">
          <a:xfrm>
            <a:off x="2108200" y="3816543"/>
            <a:ext cx="0" cy="8509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86" name="Rectangle 16"/>
          <p:cNvSpPr>
            <a:spLocks noChangeArrowheads="1"/>
          </p:cNvSpPr>
          <p:nvPr/>
        </p:nvSpPr>
        <p:spPr bwMode="auto">
          <a:xfrm>
            <a:off x="381000" y="4057865"/>
            <a:ext cx="1676400" cy="529119"/>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a:solidFill>
                  <a:schemeClr val="tx1"/>
                </a:solidFill>
              </a:rPr>
              <a:t>Machine Interpretation</a:t>
            </a:r>
          </a:p>
        </p:txBody>
      </p:sp>
      <p:sp>
        <p:nvSpPr>
          <p:cNvPr id="28687" name="Rectangle 17"/>
          <p:cNvSpPr>
            <a:spLocks noChangeArrowheads="1"/>
          </p:cNvSpPr>
          <p:nvPr/>
        </p:nvSpPr>
        <p:spPr bwMode="auto">
          <a:xfrm>
            <a:off x="4624585" y="1337007"/>
            <a:ext cx="3086100" cy="709630"/>
          </a:xfrm>
          <a:prstGeom prst="rect">
            <a:avLst/>
          </a:prstGeom>
          <a:noFill/>
          <a:ln w="12700">
            <a:noFill/>
            <a:miter lim="800000"/>
            <a:headEnd/>
            <a:tailEnd/>
          </a:ln>
        </p:spPr>
        <p:txBody>
          <a:bodyPr lIns="63500" tIns="25400" rIns="63500" bIns="25400">
            <a:prstTxWarp prst="textNoShape">
              <a:avLst/>
            </a:prstTxWarp>
            <a:spAutoFit/>
          </a:bodyPr>
          <a:lstStyle/>
          <a:p>
            <a:pPr marL="342900" indent="-342900" algn="l">
              <a:lnSpc>
                <a:spcPct val="78000"/>
              </a:lnSpc>
            </a:pPr>
            <a:r>
              <a:rPr lang="en-US" sz="1800" b="1" dirty="0">
                <a:solidFill>
                  <a:schemeClr val="tx1"/>
                </a:solidFill>
              </a:rPr>
              <a:t>temp = </a:t>
            </a:r>
            <a:r>
              <a:rPr lang="en-US" sz="1800" b="1" dirty="0" err="1">
                <a:solidFill>
                  <a:schemeClr val="tx1"/>
                </a:solidFill>
              </a:rPr>
              <a:t>v[k</a:t>
            </a:r>
            <a:r>
              <a:rPr lang="en-US" sz="1800" b="1" dirty="0">
                <a:solidFill>
                  <a:schemeClr val="tx1"/>
                </a:solidFill>
              </a:rPr>
              <a:t>];</a:t>
            </a:r>
          </a:p>
          <a:p>
            <a:pPr marL="342900" indent="-342900" algn="l">
              <a:lnSpc>
                <a:spcPct val="78000"/>
              </a:lnSpc>
            </a:pPr>
            <a:r>
              <a:rPr lang="en-US" sz="1800" b="1" dirty="0" err="1">
                <a:solidFill>
                  <a:schemeClr val="tx1"/>
                </a:solidFill>
              </a:rPr>
              <a:t>v[k</a:t>
            </a:r>
            <a:r>
              <a:rPr lang="en-US" sz="1800" b="1" dirty="0">
                <a:solidFill>
                  <a:schemeClr val="tx1"/>
                </a:solidFill>
              </a:rPr>
              <a:t>] = v[k+1];</a:t>
            </a:r>
          </a:p>
          <a:p>
            <a:pPr marL="342900" indent="-342900" algn="l">
              <a:lnSpc>
                <a:spcPct val="78000"/>
              </a:lnSpc>
            </a:pPr>
            <a:r>
              <a:rPr lang="en-US" sz="1800" b="1" dirty="0">
                <a:solidFill>
                  <a:schemeClr val="tx1"/>
                </a:solidFill>
              </a:rPr>
              <a:t>v[k+1] = temp;</a:t>
            </a:r>
            <a:endParaRPr lang="en-US" sz="1200" dirty="0">
              <a:solidFill>
                <a:schemeClr val="tx1"/>
              </a:solidFill>
            </a:endParaRPr>
          </a:p>
        </p:txBody>
      </p:sp>
      <p:sp>
        <p:nvSpPr>
          <p:cNvPr id="28688" name="Rectangle 19"/>
          <p:cNvSpPr>
            <a:spLocks noChangeArrowheads="1"/>
          </p:cNvSpPr>
          <p:nvPr/>
        </p:nvSpPr>
        <p:spPr bwMode="auto">
          <a:xfrm>
            <a:off x="4624585" y="4299143"/>
            <a:ext cx="2984500" cy="266700"/>
          </a:xfrm>
          <a:prstGeom prst="rect">
            <a:avLst/>
          </a:prstGeom>
          <a:noFill/>
          <a:ln w="12700">
            <a:noFill/>
            <a:miter lim="800000"/>
            <a:headEnd/>
            <a:tailEnd/>
          </a:ln>
        </p:spPr>
        <p:txBody>
          <a:bodyPr wrap="none" anchor="ctr">
            <a:prstTxWarp prst="textNoShape">
              <a:avLst/>
            </a:prstTxWarp>
          </a:bodyPr>
          <a:lstStyle/>
          <a:p>
            <a:endParaRPr lang="en-US"/>
          </a:p>
        </p:txBody>
      </p:sp>
      <p:sp>
        <p:nvSpPr>
          <p:cNvPr id="28689" name="Rectangle 20"/>
          <p:cNvSpPr>
            <a:spLocks noChangeArrowheads="1"/>
          </p:cNvSpPr>
          <p:nvPr/>
        </p:nvSpPr>
        <p:spPr bwMode="auto">
          <a:xfrm>
            <a:off x="4624609" y="3125449"/>
            <a:ext cx="4384575" cy="951542"/>
          </a:xfrm>
          <a:prstGeom prst="rect">
            <a:avLst/>
          </a:prstGeom>
          <a:noFill/>
          <a:ln w="12700">
            <a:noFill/>
            <a:miter lim="800000"/>
            <a:headEnd/>
            <a:tailEnd/>
          </a:ln>
        </p:spPr>
        <p:txBody>
          <a:bodyPr wrap="none" lIns="90487" tIns="44450" rIns="90487" bIns="44450">
            <a:prstTxWarp prst="textNoShape">
              <a:avLst/>
            </a:prstTxWarp>
            <a:spAutoFit/>
          </a:bodyPr>
          <a:lstStyle/>
          <a:p>
            <a:pPr algn="l"/>
            <a:r>
              <a:rPr lang="en-US" sz="1400" dirty="0">
                <a:latin typeface="Courier New" charset="0"/>
              </a:rPr>
              <a:t>0000 1001 1100 0110 1010 1111 0101 1000</a:t>
            </a:r>
          </a:p>
          <a:p>
            <a:pPr algn="l"/>
            <a:r>
              <a:rPr lang="en-US" sz="1400" dirty="0">
                <a:latin typeface="Courier New" charset="0"/>
              </a:rPr>
              <a:t>1010 1111 0101 1000 0000 1001 1100 0110 </a:t>
            </a:r>
          </a:p>
          <a:p>
            <a:pPr algn="l"/>
            <a:r>
              <a:rPr lang="en-US" sz="1400" dirty="0">
                <a:latin typeface="Courier New" charset="0"/>
              </a:rPr>
              <a:t>1100 0110 1010 1111 0101 1000 0000 1001 </a:t>
            </a:r>
          </a:p>
          <a:p>
            <a:pPr algn="l"/>
            <a:r>
              <a:rPr lang="en-US" sz="1400" dirty="0">
                <a:latin typeface="Courier New" charset="0"/>
              </a:rPr>
              <a:t>0101 1000 0000 1001 1100 0110 1010 1111</a:t>
            </a:r>
            <a:r>
              <a:rPr lang="en-US" sz="1400" dirty="0">
                <a:latin typeface="Courier" charset="0"/>
              </a:rPr>
              <a:t> </a:t>
            </a:r>
          </a:p>
        </p:txBody>
      </p:sp>
      <p:sp>
        <p:nvSpPr>
          <p:cNvPr id="28690" name="Rectangle 22"/>
          <p:cNvSpPr>
            <a:spLocks noChangeArrowheads="1"/>
          </p:cNvSpPr>
          <p:nvPr/>
        </p:nvSpPr>
        <p:spPr bwMode="auto">
          <a:xfrm>
            <a:off x="844550" y="3816543"/>
            <a:ext cx="2730500" cy="139700"/>
          </a:xfrm>
          <a:prstGeom prst="rect">
            <a:avLst/>
          </a:prstGeom>
          <a:solidFill>
            <a:srgbClr val="FF8DA0"/>
          </a:solidFill>
          <a:ln w="12700">
            <a:solidFill>
              <a:schemeClr val="tx1"/>
            </a:solidFill>
            <a:miter lim="800000"/>
            <a:headEnd/>
            <a:tailEnd/>
          </a:ln>
        </p:spPr>
        <p:txBody>
          <a:bodyPr wrap="none" anchor="ctr">
            <a:prstTxWarp prst="textNoShape">
              <a:avLst/>
            </a:prstTxWarp>
          </a:bodyPr>
          <a:lstStyle/>
          <a:p>
            <a:endParaRPr lang="en-US"/>
          </a:p>
        </p:txBody>
      </p:sp>
      <p:sp>
        <p:nvSpPr>
          <p:cNvPr id="28691" name="Line 23"/>
          <p:cNvSpPr>
            <a:spLocks noChangeShapeType="1"/>
          </p:cNvSpPr>
          <p:nvPr/>
        </p:nvSpPr>
        <p:spPr bwMode="auto">
          <a:xfrm flipH="1">
            <a:off x="2082807" y="2922777"/>
            <a:ext cx="3175" cy="366523"/>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92" name="Rectangle 24"/>
          <p:cNvSpPr>
            <a:spLocks noChangeArrowheads="1"/>
          </p:cNvSpPr>
          <p:nvPr/>
        </p:nvSpPr>
        <p:spPr bwMode="auto">
          <a:xfrm>
            <a:off x="609600" y="6070791"/>
            <a:ext cx="3708400" cy="544354"/>
          </a:xfrm>
          <a:prstGeom prst="rect">
            <a:avLst/>
          </a:prstGeom>
          <a:noFill/>
          <a:ln w="28575">
            <a:pattFill prst="pct70">
              <a:fgClr>
                <a:schemeClr val="tx1"/>
              </a:fgClr>
              <a:bgClr>
                <a:schemeClr val="bg1"/>
              </a:bgClr>
            </a:pattFill>
            <a:miter lim="800000"/>
            <a:headEnd/>
            <a:tailEnd/>
          </a:ln>
        </p:spPr>
        <p:txBody>
          <a:bodyPr lIns="63500" tIns="25400" rIns="63500" bIns="25400">
            <a:prstTxWarp prst="textNoShape">
              <a:avLst/>
            </a:prstTxWarp>
            <a:spAutoFit/>
          </a:bodyPr>
          <a:lstStyle/>
          <a:p>
            <a:pPr algn="ctr">
              <a:lnSpc>
                <a:spcPct val="88000"/>
              </a:lnSpc>
              <a:spcBef>
                <a:spcPct val="43000"/>
              </a:spcBef>
            </a:pPr>
            <a:r>
              <a:rPr lang="en-US" sz="1800" b="1" dirty="0">
                <a:solidFill>
                  <a:srgbClr val="005400"/>
                </a:solidFill>
              </a:rPr>
              <a:t>Logic Circuit Description</a:t>
            </a:r>
            <a:br>
              <a:rPr lang="en-US" sz="1800" b="1" dirty="0">
                <a:solidFill>
                  <a:srgbClr val="005400"/>
                </a:solidFill>
              </a:rPr>
            </a:br>
            <a:r>
              <a:rPr lang="en-US" sz="1800" b="1" dirty="0">
                <a:solidFill>
                  <a:srgbClr val="005400"/>
                </a:solidFill>
              </a:rPr>
              <a:t>(Circuit Schematic Diagrams)</a:t>
            </a:r>
          </a:p>
        </p:txBody>
      </p:sp>
      <p:sp>
        <p:nvSpPr>
          <p:cNvPr id="28693" name="Line 26"/>
          <p:cNvSpPr>
            <a:spLocks noChangeShapeType="1"/>
          </p:cNvSpPr>
          <p:nvPr/>
        </p:nvSpPr>
        <p:spPr bwMode="auto">
          <a:xfrm>
            <a:off x="2286000" y="5224655"/>
            <a:ext cx="0" cy="8509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94" name="Rectangle 27"/>
          <p:cNvSpPr>
            <a:spLocks noChangeArrowheads="1"/>
          </p:cNvSpPr>
          <p:nvPr/>
        </p:nvSpPr>
        <p:spPr bwMode="auto">
          <a:xfrm>
            <a:off x="381000" y="5369141"/>
            <a:ext cx="1981200" cy="529119"/>
          </a:xfrm>
          <a:prstGeom prst="rect">
            <a:avLst/>
          </a:prstGeom>
          <a:noFill/>
          <a:ln w="12700">
            <a:noFill/>
            <a:miter lim="800000"/>
            <a:headEnd/>
            <a:tailEnd/>
          </a:ln>
        </p:spPr>
        <p:txBody>
          <a:bodyPr lIns="63500" tIns="25400" rIns="63500" bIns="25400">
            <a:prstTxWarp prst="textNoShape">
              <a:avLst/>
            </a:prstTxWarp>
            <a:spAutoFit/>
          </a:bodyPr>
          <a:lstStyle/>
          <a:p>
            <a:pPr algn="l">
              <a:lnSpc>
                <a:spcPct val="85000"/>
              </a:lnSpc>
            </a:pPr>
            <a:r>
              <a:rPr lang="en-US" sz="1800" b="1" i="1">
                <a:solidFill>
                  <a:schemeClr val="tx1"/>
                </a:solidFill>
              </a:rPr>
              <a:t>Architecture Implementation</a:t>
            </a:r>
          </a:p>
        </p:txBody>
      </p:sp>
      <p:pic>
        <p:nvPicPr>
          <p:cNvPr id="28695" name="Picture 35" descr="Picture 1"/>
          <p:cNvPicPr>
            <a:picLocks noChangeAspect="1" noChangeArrowheads="1"/>
          </p:cNvPicPr>
          <p:nvPr/>
        </p:nvPicPr>
        <p:blipFill>
          <a:blip r:embed="rId6"/>
          <a:srcRect/>
          <a:stretch>
            <a:fillRect/>
          </a:stretch>
        </p:blipFill>
        <p:spPr bwMode="auto">
          <a:xfrm>
            <a:off x="4865885" y="4178011"/>
            <a:ext cx="1638300" cy="1373188"/>
          </a:xfrm>
          <a:prstGeom prst="rect">
            <a:avLst/>
          </a:prstGeom>
          <a:noFill/>
          <a:ln w="9525">
            <a:noFill/>
            <a:miter lim="800000"/>
            <a:headEnd/>
            <a:tailEnd/>
          </a:ln>
        </p:spPr>
      </p:pic>
      <p:sp>
        <p:nvSpPr>
          <p:cNvPr id="28696" name="Rectangle 36"/>
          <p:cNvSpPr>
            <a:spLocks noChangeArrowheads="1"/>
          </p:cNvSpPr>
          <p:nvPr/>
        </p:nvSpPr>
        <p:spPr bwMode="auto">
          <a:xfrm>
            <a:off x="6009193" y="5291689"/>
            <a:ext cx="304800" cy="336551"/>
          </a:xfrm>
          <a:prstGeom prst="rect">
            <a:avLst/>
          </a:prstGeom>
          <a:solidFill>
            <a:schemeClr val="bg1"/>
          </a:solidFill>
          <a:ln w="12700">
            <a:noFill/>
            <a:miter lim="800000"/>
            <a:headEnd/>
            <a:tailEnd/>
          </a:ln>
        </p:spPr>
        <p:txBody>
          <a:bodyPr wrap="none" anchor="ctr">
            <a:prstTxWarp prst="textNoShape">
              <a:avLst/>
            </a:prstTxWarp>
          </a:bodyPr>
          <a:lstStyle/>
          <a:p>
            <a:endParaRPr lang="en-US"/>
          </a:p>
        </p:txBody>
      </p:sp>
      <p:sp>
        <p:nvSpPr>
          <p:cNvPr id="25" name="TextBox 24"/>
          <p:cNvSpPr txBox="1"/>
          <p:nvPr/>
        </p:nvSpPr>
        <p:spPr>
          <a:xfrm>
            <a:off x="6351637" y="2184443"/>
            <a:ext cx="2599089" cy="830997"/>
          </a:xfrm>
          <a:prstGeom prst="rect">
            <a:avLst/>
          </a:prstGeom>
          <a:noFill/>
        </p:spPr>
        <p:txBody>
          <a:bodyPr wrap="none" rtlCol="0">
            <a:spAutoFit/>
          </a:bodyPr>
          <a:lstStyle/>
          <a:p>
            <a:pPr algn="r"/>
            <a:r>
              <a:rPr lang="en-US" sz="1600" dirty="0" smtClean="0"/>
              <a:t>Anything can be represented</a:t>
            </a:r>
            <a:br>
              <a:rPr lang="en-US" sz="1600" dirty="0" smtClean="0"/>
            </a:br>
            <a:r>
              <a:rPr lang="en-US" sz="1600" dirty="0" smtClean="0"/>
              <a:t>as a </a:t>
            </a:r>
            <a:r>
              <a:rPr lang="en-US" sz="1600" i="1" dirty="0" smtClean="0"/>
              <a:t>number</a:t>
            </a:r>
            <a:r>
              <a:rPr lang="en-US" sz="1600" dirty="0" smtClean="0"/>
              <a:t>, </a:t>
            </a:r>
            <a:br>
              <a:rPr lang="en-US" sz="1600" dirty="0" smtClean="0"/>
            </a:br>
            <a:r>
              <a:rPr lang="en-US" sz="1600" dirty="0" smtClean="0"/>
              <a:t>i.e., data or instructions</a:t>
            </a:r>
            <a:endParaRPr lang="en-US" sz="1600" dirty="0"/>
          </a:p>
        </p:txBody>
      </p:sp>
      <p:sp>
        <p:nvSpPr>
          <p:cNvPr id="27" name="Slide Number Placeholder 26"/>
          <p:cNvSpPr>
            <a:spLocks noGrp="1"/>
          </p:cNvSpPr>
          <p:nvPr>
            <p:ph type="sldNum" sz="quarter" idx="12"/>
          </p:nvPr>
        </p:nvSpPr>
        <p:spPr/>
        <p:txBody>
          <a:bodyPr/>
          <a:lstStyle/>
          <a:p>
            <a:fld id="{3CC63E4C-4642-794D-A2FD-70F6B81535F5}" type="slidenum">
              <a:rPr lang="en-US" smtClean="0"/>
              <a:pPr/>
              <a:t>25</a:t>
            </a:fld>
            <a:endParaRPr lang="en-US"/>
          </a:p>
        </p:txBody>
      </p:sp>
      <p:pic>
        <p:nvPicPr>
          <p:cNvPr id="2" name="Picture 1"/>
          <p:cNvPicPr>
            <a:picLocks noChangeAspect="1"/>
          </p:cNvPicPr>
          <p:nvPr/>
        </p:nvPicPr>
        <p:blipFill>
          <a:blip r:embed="rId7"/>
          <a:stretch>
            <a:fillRect/>
          </a:stretch>
        </p:blipFill>
        <p:spPr>
          <a:xfrm>
            <a:off x="7404100" y="3530600"/>
            <a:ext cx="1346200" cy="3149600"/>
          </a:xfrm>
          <a:prstGeom prst="rect">
            <a:avLst/>
          </a:prstGeom>
        </p:spPr>
      </p:pic>
    </p:spTree>
    <p:extLst>
      <p:ext uri="{BB962C8B-B14F-4D97-AF65-F5344CB8AC3E}">
        <p14:creationId xmlns:p14="http://schemas.microsoft.com/office/powerpoint/2010/main" val="31207230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038871" cy="1143000"/>
          </a:xfrm>
        </p:spPr>
        <p:txBody>
          <a:bodyPr/>
          <a:lstStyle/>
          <a:p>
            <a:r>
              <a:rPr lang="en-US" b="1" dirty="0" err="1" smtClean="0">
                <a:latin typeface="Arial" pitchFamily="34" charset="0"/>
                <a:cs typeface="Arial" pitchFamily="34" charset="0"/>
              </a:rPr>
              <a:t>Các</a:t>
            </a:r>
            <a:r>
              <a:rPr lang="en-US" b="1" dirty="0" smtClean="0">
                <a:latin typeface="Arial" pitchFamily="34" charset="0"/>
                <a:cs typeface="Arial" pitchFamily="34" charset="0"/>
              </a:rPr>
              <a:t> </a:t>
            </a:r>
            <a:r>
              <a:rPr lang="en-US" b="1" dirty="0" err="1" smtClean="0">
                <a:latin typeface="Arial" pitchFamily="34" charset="0"/>
                <a:cs typeface="Arial" pitchFamily="34" charset="0"/>
              </a:rPr>
              <a:t>khối</a:t>
            </a:r>
            <a:r>
              <a:rPr lang="en-US" b="1" dirty="0" smtClean="0">
                <a:latin typeface="Arial" pitchFamily="34" charset="0"/>
                <a:cs typeface="Arial" pitchFamily="34" charset="0"/>
              </a:rPr>
              <a:t> </a:t>
            </a:r>
            <a:r>
              <a:rPr lang="en-US" b="1" dirty="0" err="1" smtClean="0">
                <a:latin typeface="Arial" pitchFamily="34" charset="0"/>
                <a:cs typeface="Arial" pitchFamily="34" charset="0"/>
              </a:rPr>
              <a:t>xử</a:t>
            </a:r>
            <a:r>
              <a:rPr lang="en-US" b="1" dirty="0" smtClean="0">
                <a:latin typeface="Arial" pitchFamily="34" charset="0"/>
                <a:cs typeface="Arial" pitchFamily="34" charset="0"/>
              </a:rPr>
              <a:t> </a:t>
            </a:r>
            <a:r>
              <a:rPr lang="en-US" b="1" dirty="0" err="1">
                <a:latin typeface="Arial" pitchFamily="34" charset="0"/>
                <a:cs typeface="Arial" pitchFamily="34" charset="0"/>
              </a:rPr>
              <a:t>lý</a:t>
            </a:r>
            <a:r>
              <a:rPr lang="en-US" b="1" dirty="0">
                <a:latin typeface="Arial" pitchFamily="34" charset="0"/>
                <a:cs typeface="Arial" pitchFamily="34" charset="0"/>
              </a:rPr>
              <a:t> </a:t>
            </a:r>
            <a:r>
              <a:rPr lang="en-US" b="1" dirty="0" err="1">
                <a:latin typeface="Arial" pitchFamily="34" charset="0"/>
                <a:cs typeface="Arial" pitchFamily="34" charset="0"/>
              </a:rPr>
              <a:t>cơ</a:t>
            </a:r>
            <a:r>
              <a:rPr lang="en-US" b="1" dirty="0">
                <a:latin typeface="Arial" pitchFamily="34" charset="0"/>
                <a:cs typeface="Arial" pitchFamily="34" charset="0"/>
              </a:rPr>
              <a:t> </a:t>
            </a:r>
            <a:r>
              <a:rPr lang="en-US" b="1" dirty="0" err="1" smtClean="0">
                <a:latin typeface="Arial" pitchFamily="34" charset="0"/>
                <a:cs typeface="Arial" pitchFamily="34" charset="0"/>
              </a:rPr>
              <a:t>bản</a:t>
            </a:r>
            <a:endParaRPr lang="en-US" dirty="0"/>
          </a:p>
        </p:txBody>
      </p:sp>
      <p:sp>
        <p:nvSpPr>
          <p:cNvPr id="3" name="Date Placeholder 2"/>
          <p:cNvSpPr>
            <a:spLocks noGrp="1"/>
          </p:cNvSpPr>
          <p:nvPr>
            <p:ph type="dt" sz="half" idx="10"/>
          </p:nvPr>
        </p:nvSpPr>
        <p:spPr/>
        <p:txBody>
          <a:bodyPr/>
          <a:lstStyle/>
          <a:p>
            <a:fld id="{F7DAF161-200F-3040-ADBF-748E9ED50181}"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26</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2658324"/>
            <a:ext cx="8463412" cy="3304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74136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599" y="1066800"/>
            <a:ext cx="6508377"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b="1" smtClean="0">
                <a:latin typeface="Arial" pitchFamily="34" charset="0"/>
                <a:cs typeface="Arial" pitchFamily="34" charset="0"/>
              </a:rPr>
              <a:t>Bộ xử lý cơ bản: Bộ nhớ, Khối điều khiển, Khối tính toán</a:t>
            </a:r>
            <a:endParaRPr lang="en-US" dirty="0">
              <a:latin typeface="Arial" pitchFamily="34" charset="0"/>
              <a:cs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2608934"/>
            <a:ext cx="8197398" cy="3616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3B3B46EA-AA99-BE43-94C8-D3EAAFFA3A2B}"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3" name="Slide Number Placeholder 2"/>
          <p:cNvSpPr>
            <a:spLocks noGrp="1"/>
          </p:cNvSpPr>
          <p:nvPr>
            <p:ph type="sldNum" sz="quarter" idx="12"/>
          </p:nvPr>
        </p:nvSpPr>
        <p:spPr/>
        <p:txBody>
          <a:bodyPr/>
          <a:lstStyle/>
          <a:p>
            <a:fld id="{A3D50F6A-8622-3A4C-A3A5-AE52F18DBC7C}" type="slidenum">
              <a:rPr lang="en-US" smtClean="0"/>
              <a:t>27</a:t>
            </a:fld>
            <a:endParaRPr lang="en-US"/>
          </a:p>
        </p:txBody>
      </p:sp>
    </p:spTree>
    <p:extLst>
      <p:ext uri="{BB962C8B-B14F-4D97-AF65-F5344CB8AC3E}">
        <p14:creationId xmlns:p14="http://schemas.microsoft.com/office/powerpoint/2010/main" val="40211710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991" y="378912"/>
            <a:ext cx="6508377" cy="1143000"/>
          </a:xfrm>
        </p:spPr>
        <p:txBody>
          <a:bodyPr>
            <a:normAutofit fontScale="90000"/>
          </a:bodyPr>
          <a:lstStyle/>
          <a:p>
            <a:r>
              <a:rPr lang="en-US" b="1" dirty="0" err="1" smtClean="0">
                <a:latin typeface="Arial" pitchFamily="34" charset="0"/>
                <a:cs typeface="Arial" pitchFamily="34" charset="0"/>
              </a:rPr>
              <a:t>Bộ</a:t>
            </a:r>
            <a:r>
              <a:rPr lang="en-US" b="1" dirty="0" smtClean="0">
                <a:latin typeface="Arial" pitchFamily="34" charset="0"/>
                <a:cs typeface="Arial" pitchFamily="34" charset="0"/>
              </a:rPr>
              <a:t> </a:t>
            </a:r>
            <a:r>
              <a:rPr lang="en-US" b="1" dirty="0" err="1" smtClean="0">
                <a:latin typeface="Arial" pitchFamily="34" charset="0"/>
                <a:cs typeface="Arial" pitchFamily="34" charset="0"/>
              </a:rPr>
              <a:t>xử</a:t>
            </a:r>
            <a:r>
              <a:rPr lang="en-US" b="1" dirty="0" smtClean="0">
                <a:latin typeface="Arial" pitchFamily="34" charset="0"/>
                <a:cs typeface="Arial" pitchFamily="34" charset="0"/>
              </a:rPr>
              <a:t> </a:t>
            </a:r>
            <a:r>
              <a:rPr lang="en-US" b="1" dirty="0" err="1" smtClean="0">
                <a:latin typeface="Arial" pitchFamily="34" charset="0"/>
                <a:cs typeface="Arial" pitchFamily="34" charset="0"/>
              </a:rPr>
              <a:t>lý</a:t>
            </a:r>
            <a:r>
              <a:rPr lang="en-US" b="1" dirty="0" smtClean="0">
                <a:latin typeface="Arial" pitchFamily="34" charset="0"/>
                <a:cs typeface="Arial" pitchFamily="34" charset="0"/>
              </a:rPr>
              <a:t> </a:t>
            </a:r>
            <a:r>
              <a:rPr lang="en-US" b="1" dirty="0" err="1" smtClean="0">
                <a:latin typeface="Arial" pitchFamily="34" charset="0"/>
                <a:cs typeface="Arial" pitchFamily="34" charset="0"/>
              </a:rPr>
              <a:t>hoạt</a:t>
            </a:r>
            <a:r>
              <a:rPr lang="en-US" b="1" dirty="0" smtClean="0">
                <a:latin typeface="Arial" pitchFamily="34" charset="0"/>
                <a:cs typeface="Arial" pitchFamily="34" charset="0"/>
              </a:rPr>
              <a:t> </a:t>
            </a:r>
            <a:r>
              <a:rPr lang="en-US" b="1" dirty="0" err="1" smtClean="0">
                <a:latin typeface="Arial" pitchFamily="34" charset="0"/>
                <a:cs typeface="Arial" pitchFamily="34" charset="0"/>
              </a:rPr>
              <a:t>động</a:t>
            </a:r>
            <a:r>
              <a:rPr lang="en-US" b="1" dirty="0" smtClean="0">
                <a:latin typeface="Arial" pitchFamily="34" charset="0"/>
                <a:cs typeface="Arial" pitchFamily="34" charset="0"/>
              </a:rPr>
              <a:t> </a:t>
            </a:r>
            <a:r>
              <a:rPr lang="en-US" b="1" dirty="0" err="1" smtClean="0">
                <a:latin typeface="Arial" pitchFamily="34" charset="0"/>
                <a:cs typeface="Arial" pitchFamily="34" charset="0"/>
              </a:rPr>
              <a:t>thế</a:t>
            </a:r>
            <a:r>
              <a:rPr lang="en-US" b="1" dirty="0" smtClean="0">
                <a:latin typeface="Arial" pitchFamily="34" charset="0"/>
                <a:cs typeface="Arial" pitchFamily="34" charset="0"/>
              </a:rPr>
              <a:t> </a:t>
            </a:r>
            <a:r>
              <a:rPr lang="en-US" b="1" dirty="0" err="1" smtClean="0">
                <a:latin typeface="Arial" pitchFamily="34" charset="0"/>
                <a:cs typeface="Arial" pitchFamily="34" charset="0"/>
              </a:rPr>
              <a:t>nào</a:t>
            </a:r>
            <a:r>
              <a:rPr lang="en-US" b="1" dirty="0" smtClean="0">
                <a:latin typeface="Arial" pitchFamily="34" charset="0"/>
                <a:cs typeface="Arial" pitchFamily="34" charset="0"/>
              </a:rPr>
              <a:t>?</a:t>
            </a:r>
            <a:endParaRPr lang="en-US" dirty="0">
              <a:latin typeface="Arial" pitchFamily="34" charset="0"/>
              <a:cs typeface="Arial" pitchFamily="34" charset="0"/>
            </a:endParaRPr>
          </a:p>
        </p:txBody>
      </p:sp>
      <p:sp>
        <p:nvSpPr>
          <p:cNvPr id="3" name="Content Placeholder 2"/>
          <p:cNvSpPr>
            <a:spLocks noGrp="1"/>
          </p:cNvSpPr>
          <p:nvPr>
            <p:ph idx="1"/>
          </p:nvPr>
        </p:nvSpPr>
        <p:spPr>
          <a:xfrm>
            <a:off x="356991" y="2172222"/>
            <a:ext cx="3413343" cy="2725455"/>
          </a:xfrm>
        </p:spPr>
        <p:txBody>
          <a:bodyPr>
            <a:noAutofit/>
          </a:bodyPr>
          <a:lstStyle/>
          <a:p>
            <a:r>
              <a:rPr lang="en-US" sz="1400" dirty="0" err="1" smtClean="0">
                <a:latin typeface="Arial" pitchFamily="34" charset="0"/>
                <a:cs typeface="Arial" pitchFamily="34" charset="0"/>
              </a:rPr>
              <a:t>Bộ</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xử</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lý</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làm</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gì</a:t>
            </a:r>
            <a:r>
              <a:rPr lang="en-US" sz="1400" dirty="0" smtClean="0">
                <a:latin typeface="Arial" pitchFamily="34" charset="0"/>
                <a:cs typeface="Arial" pitchFamily="34" charset="0"/>
              </a:rPr>
              <a:t>?</a:t>
            </a:r>
            <a:endParaRPr lang="en-US" sz="1400" dirty="0">
              <a:latin typeface="Arial" pitchFamily="34" charset="0"/>
              <a:cs typeface="Arial" pitchFamily="34" charset="0"/>
            </a:endParaRPr>
          </a:p>
          <a:p>
            <a:pPr marL="0" indent="0">
              <a:buNone/>
            </a:pPr>
            <a:r>
              <a:rPr lang="en-US" sz="1400" dirty="0">
                <a:latin typeface="Arial" pitchFamily="34" charset="0"/>
                <a:cs typeface="Arial" pitchFamily="34" charset="0"/>
              </a:rPr>
              <a:t>– </a:t>
            </a:r>
            <a:r>
              <a:rPr lang="en-US" sz="1400" b="1" dirty="0" smtClean="0">
                <a:latin typeface="Arial" pitchFamily="34" charset="0"/>
                <a:cs typeface="Arial" pitchFamily="34" charset="0"/>
              </a:rPr>
              <a:t>1. </a:t>
            </a:r>
            <a:r>
              <a:rPr lang="en-US" sz="1400" b="1" dirty="0" err="1" smtClean="0">
                <a:latin typeface="Arial" pitchFamily="34" charset="0"/>
                <a:cs typeface="Arial" pitchFamily="34" charset="0"/>
              </a:rPr>
              <a:t>Tải</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lệnh</a:t>
            </a:r>
            <a:endParaRPr lang="en-US" sz="1400" b="1" dirty="0">
              <a:latin typeface="Arial" pitchFamily="34" charset="0"/>
              <a:cs typeface="Arial" pitchFamily="34" charset="0"/>
            </a:endParaRPr>
          </a:p>
          <a:p>
            <a:pPr marL="0" indent="0">
              <a:buNone/>
            </a:pPr>
            <a:r>
              <a:rPr lang="en-US" sz="1400" dirty="0">
                <a:latin typeface="Arial" pitchFamily="34" charset="0"/>
                <a:cs typeface="Arial" pitchFamily="34" charset="0"/>
              </a:rPr>
              <a:t>– </a:t>
            </a:r>
            <a:r>
              <a:rPr lang="en-US" sz="1400" b="1" dirty="0" smtClean="0">
                <a:latin typeface="Arial" pitchFamily="34" charset="0"/>
                <a:cs typeface="Arial" pitchFamily="34" charset="0"/>
              </a:rPr>
              <a:t>2. </a:t>
            </a:r>
            <a:r>
              <a:rPr lang="en-US" sz="1400" b="1" dirty="0" err="1" smtClean="0">
                <a:latin typeface="Arial" pitchFamily="34" charset="0"/>
                <a:cs typeface="Arial" pitchFamily="34" charset="0"/>
              </a:rPr>
              <a:t>Tìm</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ra</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toán</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tử</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nào</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phải</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thực</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thi</a:t>
            </a:r>
            <a:endParaRPr lang="en-US" sz="1400" b="1" dirty="0">
              <a:latin typeface="Arial" pitchFamily="34" charset="0"/>
              <a:cs typeface="Arial" pitchFamily="34" charset="0"/>
            </a:endParaRPr>
          </a:p>
          <a:p>
            <a:pPr marL="0" indent="0">
              <a:buNone/>
            </a:pPr>
            <a:r>
              <a:rPr lang="en-US" sz="1400" dirty="0">
                <a:latin typeface="Arial" pitchFamily="34" charset="0"/>
                <a:cs typeface="Arial" pitchFamily="34" charset="0"/>
              </a:rPr>
              <a:t>– </a:t>
            </a:r>
            <a:r>
              <a:rPr lang="en-US" sz="1400" b="1" dirty="0" smtClean="0">
                <a:latin typeface="Arial" pitchFamily="34" charset="0"/>
                <a:cs typeface="Arial" pitchFamily="34" charset="0"/>
              </a:rPr>
              <a:t>3. </a:t>
            </a:r>
            <a:r>
              <a:rPr lang="en-US" sz="1400" b="1" dirty="0" err="1" smtClean="0">
                <a:latin typeface="Arial" pitchFamily="34" charset="0"/>
                <a:cs typeface="Arial" pitchFamily="34" charset="0"/>
              </a:rPr>
              <a:t>Tìm</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ra</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dữ</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liệu</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nào</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sử</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dụng</a:t>
            </a:r>
            <a:endParaRPr lang="en-US" sz="1400" b="1" dirty="0">
              <a:latin typeface="Arial" pitchFamily="34" charset="0"/>
              <a:cs typeface="Arial" pitchFamily="34" charset="0"/>
            </a:endParaRPr>
          </a:p>
          <a:p>
            <a:pPr marL="0" indent="0">
              <a:buNone/>
            </a:pPr>
            <a:r>
              <a:rPr lang="en-US" sz="1400" dirty="0">
                <a:latin typeface="Arial" pitchFamily="34" charset="0"/>
                <a:cs typeface="Arial" pitchFamily="34" charset="0"/>
              </a:rPr>
              <a:t>– </a:t>
            </a:r>
            <a:r>
              <a:rPr lang="en-US" sz="1400" b="1" dirty="0" smtClean="0">
                <a:latin typeface="Arial" pitchFamily="34" charset="0"/>
                <a:cs typeface="Arial" pitchFamily="34" charset="0"/>
              </a:rPr>
              <a:t>4. </a:t>
            </a:r>
            <a:r>
              <a:rPr lang="en-US" sz="1400" b="1" dirty="0" err="1" smtClean="0">
                <a:latin typeface="Arial" pitchFamily="34" charset="0"/>
                <a:cs typeface="Arial" pitchFamily="34" charset="0"/>
              </a:rPr>
              <a:t>Thực</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hiện</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tính</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toán</a:t>
            </a:r>
            <a:endParaRPr lang="en-US" sz="1400" b="1" dirty="0">
              <a:latin typeface="Arial" pitchFamily="34" charset="0"/>
              <a:cs typeface="Arial" pitchFamily="34" charset="0"/>
            </a:endParaRPr>
          </a:p>
          <a:p>
            <a:pPr marL="0" indent="0">
              <a:buNone/>
            </a:pPr>
            <a:r>
              <a:rPr lang="en-US" sz="1400" dirty="0">
                <a:latin typeface="Arial" pitchFamily="34" charset="0"/>
                <a:cs typeface="Arial" pitchFamily="34" charset="0"/>
              </a:rPr>
              <a:t>– </a:t>
            </a:r>
            <a:r>
              <a:rPr lang="en-US" sz="1400" b="1" dirty="0" smtClean="0">
                <a:latin typeface="Arial" pitchFamily="34" charset="0"/>
                <a:cs typeface="Arial" pitchFamily="34" charset="0"/>
              </a:rPr>
              <a:t>5. </a:t>
            </a:r>
            <a:r>
              <a:rPr lang="en-US" sz="1400" b="1" dirty="0" err="1" smtClean="0">
                <a:latin typeface="Arial" pitchFamily="34" charset="0"/>
                <a:cs typeface="Arial" pitchFamily="34" charset="0"/>
              </a:rPr>
              <a:t>Tìm</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ra</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lệnh</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tiếp</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theo</a:t>
            </a:r>
            <a:endParaRPr lang="en-US" sz="1400" b="1" dirty="0">
              <a:latin typeface="Arial" pitchFamily="34" charset="0"/>
              <a:cs typeface="Arial" pitchFamily="34" charset="0"/>
            </a:endParaRPr>
          </a:p>
          <a:p>
            <a:r>
              <a:rPr lang="en-US" sz="1400" dirty="0" err="1" smtClean="0">
                <a:latin typeface="Arial" pitchFamily="34" charset="0"/>
                <a:cs typeface="Arial" pitchFamily="34" charset="0"/>
              </a:rPr>
              <a:t>Lặp</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đi</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lặp</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lại</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quá</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trình</a:t>
            </a:r>
            <a:endParaRPr lang="en-US" sz="14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06243AAF-1FE7-864C-83AC-976A61E57906}" type="datetime4">
              <a:rPr lang="en-US" smtClean="0"/>
              <a:t>September 16, 2016</a:t>
            </a:fld>
            <a:endParaRPr lang="en-US"/>
          </a:p>
        </p:txBody>
      </p:sp>
      <p:sp>
        <p:nvSpPr>
          <p:cNvPr id="6" name="Footer Placeholder 5"/>
          <p:cNvSpPr>
            <a:spLocks noGrp="1"/>
          </p:cNvSpPr>
          <p:nvPr>
            <p:ph type="ftr" sz="quarter" idx="11"/>
          </p:nvPr>
        </p:nvSpPr>
        <p:spPr/>
        <p:txBody>
          <a:bodyPr/>
          <a:lstStyle/>
          <a:p>
            <a:r>
              <a:rPr lang="en-US" smtClean="0"/>
              <a:t>SET - HUST </a:t>
            </a:r>
            <a:endParaRPr lang="en-US"/>
          </a:p>
        </p:txBody>
      </p:sp>
      <p:sp>
        <p:nvSpPr>
          <p:cNvPr id="5" name="Slide Number Placeholder 4"/>
          <p:cNvSpPr>
            <a:spLocks noGrp="1"/>
          </p:cNvSpPr>
          <p:nvPr>
            <p:ph type="sldNum" sz="quarter" idx="12"/>
          </p:nvPr>
        </p:nvSpPr>
        <p:spPr/>
        <p:txBody>
          <a:bodyPr/>
          <a:lstStyle/>
          <a:p>
            <a:fld id="{A3D50F6A-8622-3A4C-A3A5-AE52F18DBC7C}" type="slidenum">
              <a:rPr lang="en-US" smtClean="0"/>
              <a:t>28</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761" y="2367419"/>
            <a:ext cx="5549029" cy="2466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14491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Arial"/>
                <a:cs typeface="Arial"/>
              </a:rPr>
              <a:t>1:</a:t>
            </a:r>
            <a:r>
              <a:rPr lang="en-US" b="1" dirty="0">
                <a:latin typeface="Arial"/>
                <a:cs typeface="Arial"/>
              </a:rPr>
              <a:t> </a:t>
            </a:r>
            <a:r>
              <a:rPr lang="en-US" b="1" dirty="0" err="1" smtClean="0">
                <a:latin typeface="Arial"/>
                <a:cs typeface="Arial"/>
              </a:rPr>
              <a:t>Tải</a:t>
            </a:r>
            <a:r>
              <a:rPr lang="en-US" b="1" dirty="0" smtClean="0">
                <a:latin typeface="Arial"/>
                <a:cs typeface="Arial"/>
              </a:rPr>
              <a:t> </a:t>
            </a:r>
            <a:r>
              <a:rPr lang="en-US" b="1" dirty="0" err="1" smtClean="0">
                <a:latin typeface="Arial"/>
                <a:cs typeface="Arial"/>
              </a:rPr>
              <a:t>giá</a:t>
            </a:r>
            <a:r>
              <a:rPr lang="en-US" b="1" dirty="0" smtClean="0">
                <a:latin typeface="Arial"/>
                <a:cs typeface="Arial"/>
              </a:rPr>
              <a:t> </a:t>
            </a:r>
            <a:r>
              <a:rPr lang="en-US" b="1" dirty="0" err="1" smtClean="0">
                <a:latin typeface="Arial"/>
                <a:cs typeface="Arial"/>
              </a:rPr>
              <a:t>trị</a:t>
            </a:r>
            <a:r>
              <a:rPr lang="en-US" b="1" dirty="0" smtClean="0">
                <a:latin typeface="Arial"/>
                <a:cs typeface="Arial"/>
              </a:rPr>
              <a:t> r0 (</a:t>
            </a:r>
            <a:r>
              <a:rPr lang="en-US" b="1" dirty="0" err="1" smtClean="0">
                <a:latin typeface="Arial"/>
                <a:cs typeface="Arial"/>
              </a:rPr>
              <a:t>i</a:t>
            </a:r>
            <a:r>
              <a:rPr lang="en-US" b="1" dirty="0" smtClean="0">
                <a:latin typeface="Arial"/>
                <a:cs typeface="Arial"/>
              </a:rPr>
              <a:t>) </a:t>
            </a:r>
            <a:r>
              <a:rPr lang="en-US" b="1" dirty="0" err="1" smtClean="0">
                <a:latin typeface="Arial"/>
                <a:cs typeface="Arial"/>
              </a:rPr>
              <a:t>từ</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(location 7</a:t>
            </a:r>
            <a:r>
              <a:rPr lang="en-US" b="1" dirty="0">
                <a:latin typeface="Arial"/>
                <a:cs typeface="Arial"/>
              </a:rPr>
              <a:t>)</a:t>
            </a:r>
            <a:endParaRPr lang="en-US" dirty="0">
              <a:latin typeface="Arial"/>
              <a:cs typeface="Arial"/>
            </a:endParaRPr>
          </a:p>
        </p:txBody>
      </p:sp>
      <p:sp>
        <p:nvSpPr>
          <p:cNvPr id="3" name="Date Placeholder 2"/>
          <p:cNvSpPr>
            <a:spLocks noGrp="1"/>
          </p:cNvSpPr>
          <p:nvPr>
            <p:ph type="dt" sz="half" idx="10"/>
          </p:nvPr>
        </p:nvSpPr>
        <p:spPr/>
        <p:txBody>
          <a:bodyPr/>
          <a:lstStyle/>
          <a:p>
            <a:fld id="{57F78E5C-D301-9E45-BEF9-6168C00B7611}"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29</a:t>
            </a:fld>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94" y="2410899"/>
            <a:ext cx="8153603" cy="3551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86277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r>
              <a:rPr lang="en-US" dirty="0" smtClean="0"/>
              <a:t> </a:t>
            </a:r>
            <a:endParaRPr lang="en-US" dirty="0"/>
          </a:p>
        </p:txBody>
      </p:sp>
      <p:sp>
        <p:nvSpPr>
          <p:cNvPr id="3" name="Content Placeholder 2"/>
          <p:cNvSpPr>
            <a:spLocks noGrp="1"/>
          </p:cNvSpPr>
          <p:nvPr>
            <p:ph idx="1"/>
          </p:nvPr>
        </p:nvSpPr>
        <p:spPr/>
        <p:txBody>
          <a:bodyPr/>
          <a:lstStyle/>
          <a:p>
            <a:r>
              <a:rPr lang="hu-HU" dirty="0">
                <a:hlinkClick r:id="rId2"/>
              </a:rPr>
              <a:t>http://www-inst.eecs.berkeley.edu/~cs61c/fa16</a:t>
            </a:r>
            <a:r>
              <a:rPr lang="hu-HU" dirty="0" smtClean="0">
                <a:hlinkClick r:id="rId2"/>
              </a:rPr>
              <a:t>/</a:t>
            </a:r>
            <a:r>
              <a:rPr lang="hu-HU" dirty="0" smtClean="0"/>
              <a:t> và </a:t>
            </a:r>
          </a:p>
          <a:p>
            <a:r>
              <a:rPr lang="hu-HU" dirty="0">
                <a:hlinkClick r:id="rId3"/>
              </a:rPr>
              <a:t>http://inst.eecs.berkeley.edu/~cs61c/sp15</a:t>
            </a:r>
            <a:r>
              <a:rPr lang="hu-HU" dirty="0" smtClean="0">
                <a:hlinkClick r:id="rId3"/>
              </a:rPr>
              <a:t>/</a:t>
            </a:r>
            <a:endParaRPr lang="hu-HU" dirty="0" smtClean="0"/>
          </a:p>
          <a:p>
            <a:r>
              <a:rPr lang="en-US" dirty="0"/>
              <a:t>Computer Organization and Design, 5th </a:t>
            </a:r>
            <a:r>
              <a:rPr lang="en-US" dirty="0" smtClean="0"/>
              <a:t>Edition :</a:t>
            </a:r>
            <a:r>
              <a:rPr lang="en-US" dirty="0"/>
              <a:t> </a:t>
            </a:r>
            <a:r>
              <a:rPr lang="en-US" dirty="0" smtClean="0"/>
              <a:t>The </a:t>
            </a:r>
            <a:r>
              <a:rPr lang="en-US" dirty="0"/>
              <a:t>Hardware/Software Interface</a:t>
            </a:r>
          </a:p>
        </p:txBody>
      </p:sp>
      <p:sp>
        <p:nvSpPr>
          <p:cNvPr id="4" name="Date Placeholder 3"/>
          <p:cNvSpPr>
            <a:spLocks noGrp="1"/>
          </p:cNvSpPr>
          <p:nvPr>
            <p:ph type="dt" sz="half" idx="10"/>
          </p:nvPr>
        </p:nvSpPr>
        <p:spPr/>
        <p:txBody>
          <a:bodyPr/>
          <a:lstStyle/>
          <a:p>
            <a:fld id="{24A59B16-7FBD-3544-BBA1-47BECCEDAAFA}"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6" name="Slide Number Placeholder 5"/>
          <p:cNvSpPr>
            <a:spLocks noGrp="1"/>
          </p:cNvSpPr>
          <p:nvPr>
            <p:ph type="sldNum" sz="quarter" idx="12"/>
          </p:nvPr>
        </p:nvSpPr>
        <p:spPr/>
        <p:txBody>
          <a:bodyPr/>
          <a:lstStyle/>
          <a:p>
            <a:fld id="{A3D50F6A-8622-3A4C-A3A5-AE52F18DBC7C}" type="slidenum">
              <a:rPr lang="en-US" smtClean="0"/>
              <a:t>3</a:t>
            </a:fld>
            <a:endParaRPr lang="en-US"/>
          </a:p>
        </p:txBody>
      </p:sp>
    </p:spTree>
    <p:extLst>
      <p:ext uri="{BB962C8B-B14F-4D97-AF65-F5344CB8AC3E}">
        <p14:creationId xmlns:p14="http://schemas.microsoft.com/office/powerpoint/2010/main" val="22320888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199" y="914400"/>
            <a:ext cx="6508377" cy="1143000"/>
          </a:xfrm>
        </p:spPr>
        <p:txBody>
          <a:bodyPr/>
          <a:lstStyle/>
          <a:p>
            <a:r>
              <a:rPr lang="en-US" b="1" dirty="0">
                <a:latin typeface="Arial"/>
                <a:cs typeface="Arial"/>
              </a:rPr>
              <a:t>2</a:t>
            </a:r>
            <a:r>
              <a:rPr lang="en-US" b="1" dirty="0" smtClean="0">
                <a:latin typeface="Arial"/>
                <a:cs typeface="Arial"/>
              </a:rPr>
              <a:t>: </a:t>
            </a:r>
            <a:r>
              <a:rPr lang="en-US" b="1" dirty="0" err="1" smtClean="0">
                <a:latin typeface="Arial"/>
                <a:cs typeface="Arial"/>
              </a:rPr>
              <a:t>Trừ</a:t>
            </a:r>
            <a:r>
              <a:rPr lang="en-US" b="1" dirty="0" smtClean="0">
                <a:latin typeface="Arial"/>
                <a:cs typeface="Arial"/>
              </a:rPr>
              <a:t> 2 </a:t>
            </a:r>
            <a:r>
              <a:rPr lang="en-US" b="1" dirty="0" err="1" smtClean="0">
                <a:latin typeface="Arial"/>
                <a:cs typeface="Arial"/>
              </a:rPr>
              <a:t>từ</a:t>
            </a:r>
            <a:r>
              <a:rPr lang="en-US" b="1" dirty="0" smtClean="0">
                <a:latin typeface="Arial"/>
                <a:cs typeface="Arial"/>
              </a:rPr>
              <a:t> r0(</a:t>
            </a:r>
            <a:r>
              <a:rPr lang="en-US" b="1" dirty="0" err="1" smtClean="0">
                <a:latin typeface="Arial"/>
                <a:cs typeface="Arial"/>
              </a:rPr>
              <a:t>i</a:t>
            </a:r>
            <a:r>
              <a:rPr lang="en-US" b="1" dirty="0" smtClean="0">
                <a:latin typeface="Arial"/>
                <a:cs typeface="Arial"/>
              </a:rPr>
              <a:t>)</a:t>
            </a:r>
            <a:endParaRPr lang="en-US" dirty="0">
              <a:latin typeface="Arial"/>
              <a:cs typeface="Arial"/>
            </a:endParaRPr>
          </a:p>
        </p:txBody>
      </p:sp>
      <p:sp>
        <p:nvSpPr>
          <p:cNvPr id="2" name="Date Placeholder 1"/>
          <p:cNvSpPr>
            <a:spLocks noGrp="1"/>
          </p:cNvSpPr>
          <p:nvPr>
            <p:ph type="dt" sz="half" idx="10"/>
          </p:nvPr>
        </p:nvSpPr>
        <p:spPr/>
        <p:txBody>
          <a:bodyPr/>
          <a:lstStyle/>
          <a:p>
            <a:fld id="{605C625E-2991-0442-97D2-490527CB2555}"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30</a:t>
            </a:fld>
            <a:endParaRPr lang="en-US"/>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2401669"/>
            <a:ext cx="8523964" cy="3710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6734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108" y="2286457"/>
            <a:ext cx="84772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a:spLocks noGrp="1"/>
          </p:cNvSpPr>
          <p:nvPr>
            <p:ph type="title"/>
          </p:nvPr>
        </p:nvSpPr>
        <p:spPr>
          <a:xfrm>
            <a:off x="457199" y="914400"/>
            <a:ext cx="6508377" cy="1143000"/>
          </a:xfrm>
        </p:spPr>
        <p:txBody>
          <a:bodyPr>
            <a:normAutofit fontScale="90000"/>
          </a:bodyPr>
          <a:lstStyle/>
          <a:p>
            <a:r>
              <a:rPr lang="en-US" b="1" dirty="0" smtClean="0">
                <a:latin typeface="Arial"/>
                <a:cs typeface="Arial"/>
              </a:rPr>
              <a:t>3: </a:t>
            </a:r>
            <a:r>
              <a:rPr lang="en-US" b="1" dirty="0" err="1" smtClean="0">
                <a:latin typeface="Arial"/>
                <a:cs typeface="Arial"/>
              </a:rPr>
              <a:t>Kiểm</a:t>
            </a:r>
            <a:r>
              <a:rPr lang="en-US" b="1" dirty="0" smtClean="0">
                <a:latin typeface="Arial"/>
                <a:cs typeface="Arial"/>
              </a:rPr>
              <a:t> </a:t>
            </a:r>
            <a:r>
              <a:rPr lang="en-US" b="1" dirty="0" err="1" smtClean="0">
                <a:latin typeface="Arial"/>
                <a:cs typeface="Arial"/>
              </a:rPr>
              <a:t>tra</a:t>
            </a:r>
            <a:r>
              <a:rPr lang="en-US" b="1" dirty="0" smtClean="0">
                <a:latin typeface="Arial"/>
                <a:cs typeface="Arial"/>
              </a:rPr>
              <a:t> </a:t>
            </a:r>
            <a:r>
              <a:rPr lang="en-US" b="1" dirty="0" err="1" smtClean="0">
                <a:latin typeface="Arial"/>
                <a:cs typeface="Arial"/>
              </a:rPr>
              <a:t>nếu</a:t>
            </a:r>
            <a:r>
              <a:rPr lang="en-US" b="1" dirty="0" smtClean="0">
                <a:latin typeface="Arial"/>
                <a:cs typeface="Arial"/>
              </a:rPr>
              <a:t> r1 </a:t>
            </a:r>
            <a:r>
              <a:rPr lang="en-US" b="1" dirty="0" err="1" smtClean="0">
                <a:latin typeface="Arial"/>
                <a:cs typeface="Arial"/>
              </a:rPr>
              <a:t>bằng</a:t>
            </a:r>
            <a:r>
              <a:rPr lang="en-US" b="1" dirty="0" smtClean="0">
                <a:latin typeface="Arial"/>
                <a:cs typeface="Arial"/>
              </a:rPr>
              <a:t> 0, </a:t>
            </a:r>
            <a:r>
              <a:rPr lang="en-US" b="1" dirty="0" err="1" smtClean="0">
                <a:latin typeface="Arial"/>
                <a:cs typeface="Arial"/>
              </a:rPr>
              <a:t>nhảy</a:t>
            </a:r>
            <a:r>
              <a:rPr lang="en-US" b="1" dirty="0" smtClean="0">
                <a:latin typeface="Arial"/>
                <a:cs typeface="Arial"/>
              </a:rPr>
              <a:t> </a:t>
            </a:r>
            <a:r>
              <a:rPr lang="en-US" b="1" dirty="0" err="1" smtClean="0">
                <a:latin typeface="Arial"/>
                <a:cs typeface="Arial"/>
              </a:rPr>
              <a:t>khi</a:t>
            </a:r>
            <a:r>
              <a:rPr lang="en-US" b="1" dirty="0" smtClean="0">
                <a:latin typeface="Arial"/>
                <a:cs typeface="Arial"/>
              </a:rPr>
              <a:t> </a:t>
            </a:r>
            <a:r>
              <a:rPr lang="en-US" b="1" dirty="0" err="1" smtClean="0">
                <a:latin typeface="Arial"/>
                <a:cs typeface="Arial"/>
              </a:rPr>
              <a:t>điều</a:t>
            </a:r>
            <a:r>
              <a:rPr lang="en-US" b="1" dirty="0" smtClean="0">
                <a:latin typeface="Arial"/>
                <a:cs typeface="Arial"/>
              </a:rPr>
              <a:t> </a:t>
            </a:r>
            <a:r>
              <a:rPr lang="en-US" b="1" dirty="0" err="1" smtClean="0">
                <a:latin typeface="Arial"/>
                <a:cs typeface="Arial"/>
              </a:rPr>
              <a:t>kiện</a:t>
            </a:r>
            <a:r>
              <a:rPr lang="en-US" b="1" dirty="0" smtClean="0">
                <a:latin typeface="Arial"/>
                <a:cs typeface="Arial"/>
              </a:rPr>
              <a:t> </a:t>
            </a:r>
            <a:r>
              <a:rPr lang="en-US" b="1" dirty="0" err="1" smtClean="0">
                <a:latin typeface="Arial"/>
                <a:cs typeface="Arial"/>
              </a:rPr>
              <a:t>đúng</a:t>
            </a:r>
            <a:endParaRPr lang="en-US" dirty="0">
              <a:latin typeface="Arial"/>
              <a:cs typeface="Arial"/>
            </a:endParaRPr>
          </a:p>
        </p:txBody>
      </p:sp>
      <p:sp>
        <p:nvSpPr>
          <p:cNvPr id="2" name="Date Placeholder 1"/>
          <p:cNvSpPr>
            <a:spLocks noGrp="1"/>
          </p:cNvSpPr>
          <p:nvPr>
            <p:ph type="dt" sz="half" idx="10"/>
          </p:nvPr>
        </p:nvSpPr>
        <p:spPr/>
        <p:txBody>
          <a:bodyPr/>
          <a:lstStyle/>
          <a:p>
            <a:fld id="{001D2ECA-D64F-614F-9A73-0413F45056F2}"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3" name="Slide Number Placeholder 2"/>
          <p:cNvSpPr>
            <a:spLocks noGrp="1"/>
          </p:cNvSpPr>
          <p:nvPr>
            <p:ph type="sldNum" sz="quarter" idx="12"/>
          </p:nvPr>
        </p:nvSpPr>
        <p:spPr/>
        <p:txBody>
          <a:bodyPr/>
          <a:lstStyle/>
          <a:p>
            <a:fld id="{A3D50F6A-8622-3A4C-A3A5-AE52F18DBC7C}" type="slidenum">
              <a:rPr lang="en-US" smtClean="0"/>
              <a:t>31</a:t>
            </a:fld>
            <a:endParaRPr lang="en-US"/>
          </a:p>
        </p:txBody>
      </p:sp>
    </p:spTree>
    <p:extLst>
      <p:ext uri="{BB962C8B-B14F-4D97-AF65-F5344CB8AC3E}">
        <p14:creationId xmlns:p14="http://schemas.microsoft.com/office/powerpoint/2010/main" val="405895715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a:cs typeface="Arial"/>
              </a:rPr>
              <a:t>4:</a:t>
            </a:r>
            <a:r>
              <a:rPr lang="en-US" b="1" dirty="0">
                <a:latin typeface="Arial"/>
                <a:cs typeface="Arial"/>
              </a:rPr>
              <a:t> </a:t>
            </a:r>
            <a:r>
              <a:rPr lang="en-US" b="1" dirty="0" err="1" smtClean="0">
                <a:latin typeface="Arial"/>
                <a:cs typeface="Arial"/>
              </a:rPr>
              <a:t>Tăng</a:t>
            </a:r>
            <a:r>
              <a:rPr lang="en-US" b="1" dirty="0" smtClean="0">
                <a:latin typeface="Arial"/>
                <a:cs typeface="Arial"/>
              </a:rPr>
              <a:t> r0 (</a:t>
            </a:r>
            <a:r>
              <a:rPr lang="en-US" b="1" dirty="0" err="1" smtClean="0">
                <a:latin typeface="Arial"/>
                <a:cs typeface="Arial"/>
              </a:rPr>
              <a:t>i</a:t>
            </a:r>
            <a:r>
              <a:rPr lang="en-US" b="1" dirty="0">
                <a:latin typeface="Arial"/>
                <a:cs typeface="Arial"/>
              </a:rPr>
              <a:t>)</a:t>
            </a:r>
            <a:endParaRPr lang="en-US" dirty="0">
              <a:latin typeface="Arial"/>
              <a:cs typeface="Arial"/>
            </a:endParaRPr>
          </a:p>
        </p:txBody>
      </p:sp>
      <p:sp>
        <p:nvSpPr>
          <p:cNvPr id="3" name="Date Placeholder 2"/>
          <p:cNvSpPr>
            <a:spLocks noGrp="1"/>
          </p:cNvSpPr>
          <p:nvPr>
            <p:ph type="dt" sz="half" idx="10"/>
          </p:nvPr>
        </p:nvSpPr>
        <p:spPr/>
        <p:txBody>
          <a:bodyPr/>
          <a:lstStyle/>
          <a:p>
            <a:fld id="{01517F84-0244-6F45-9E90-6CDCF2C47B69}"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32</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2289458"/>
            <a:ext cx="8348598" cy="3686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1831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a:cs typeface="Arial"/>
              </a:rPr>
              <a:t>5:</a:t>
            </a:r>
            <a:r>
              <a:rPr lang="en-US" b="1" dirty="0">
                <a:latin typeface="Arial"/>
                <a:cs typeface="Arial"/>
              </a:rPr>
              <a:t> </a:t>
            </a:r>
            <a:r>
              <a:rPr lang="en-US" b="1" dirty="0" err="1" smtClean="0">
                <a:latin typeface="Arial"/>
                <a:cs typeface="Arial"/>
              </a:rPr>
              <a:t>Tiếp</a:t>
            </a:r>
            <a:r>
              <a:rPr lang="en-US" b="1" dirty="0" smtClean="0">
                <a:latin typeface="Arial"/>
                <a:cs typeface="Arial"/>
              </a:rPr>
              <a:t> </a:t>
            </a:r>
            <a:r>
              <a:rPr lang="en-US" b="1" dirty="0" err="1" smtClean="0">
                <a:latin typeface="Arial"/>
                <a:cs typeface="Arial"/>
              </a:rPr>
              <a:t>tục</a:t>
            </a:r>
            <a:r>
              <a:rPr lang="en-US" b="1" dirty="0" smtClean="0">
                <a:latin typeface="Arial"/>
                <a:cs typeface="Arial"/>
              </a:rPr>
              <a:t> </a:t>
            </a:r>
            <a:r>
              <a:rPr lang="en-US" b="1" dirty="0" err="1" smtClean="0">
                <a:latin typeface="Arial"/>
                <a:cs typeface="Arial"/>
              </a:rPr>
              <a:t>vòng</a:t>
            </a:r>
            <a:r>
              <a:rPr lang="en-US" b="1" dirty="0" smtClean="0">
                <a:latin typeface="Arial"/>
                <a:cs typeface="Arial"/>
              </a:rPr>
              <a:t> </a:t>
            </a:r>
            <a:r>
              <a:rPr lang="en-US" b="1" dirty="0" err="1" smtClean="0">
                <a:latin typeface="Arial"/>
                <a:cs typeface="Arial"/>
              </a:rPr>
              <a:t>lặp</a:t>
            </a:r>
            <a:endParaRPr lang="en-US" dirty="0">
              <a:latin typeface="Arial"/>
              <a:cs typeface="Arial"/>
            </a:endParaRPr>
          </a:p>
        </p:txBody>
      </p:sp>
      <p:sp>
        <p:nvSpPr>
          <p:cNvPr id="3" name="Date Placeholder 2"/>
          <p:cNvSpPr>
            <a:spLocks noGrp="1"/>
          </p:cNvSpPr>
          <p:nvPr>
            <p:ph type="dt" sz="half" idx="10"/>
          </p:nvPr>
        </p:nvSpPr>
        <p:spPr/>
        <p:txBody>
          <a:bodyPr/>
          <a:lstStyle/>
          <a:p>
            <a:fld id="{C8F2C1D0-A8EA-5848-94E4-1C40B4054DA9}"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33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2419481"/>
            <a:ext cx="8359542" cy="3680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41837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a:cs typeface="Arial"/>
              </a:rPr>
              <a:t>6:</a:t>
            </a:r>
            <a:r>
              <a:rPr lang="en-US" b="1" dirty="0">
                <a:latin typeface="Arial"/>
                <a:cs typeface="Arial"/>
              </a:rPr>
              <a:t> </a:t>
            </a:r>
            <a:r>
              <a:rPr lang="en-US" b="1" dirty="0" err="1" smtClean="0">
                <a:latin typeface="Arial"/>
                <a:cs typeface="Arial"/>
              </a:rPr>
              <a:t>Trừ</a:t>
            </a:r>
            <a:r>
              <a:rPr lang="en-US" b="1" dirty="0" smtClean="0">
                <a:latin typeface="Arial"/>
                <a:cs typeface="Arial"/>
              </a:rPr>
              <a:t> 2 </a:t>
            </a:r>
            <a:r>
              <a:rPr lang="en-US" b="1" dirty="0" err="1" smtClean="0">
                <a:latin typeface="Arial"/>
                <a:cs typeface="Arial"/>
              </a:rPr>
              <a:t>từ</a:t>
            </a:r>
            <a:r>
              <a:rPr lang="en-US" b="1" dirty="0" smtClean="0">
                <a:latin typeface="Arial"/>
                <a:cs typeface="Arial"/>
              </a:rPr>
              <a:t> r0(</a:t>
            </a:r>
            <a:r>
              <a:rPr lang="en-US" b="1" dirty="0" err="1" smtClean="0">
                <a:latin typeface="Arial"/>
                <a:cs typeface="Arial"/>
              </a:rPr>
              <a:t>i</a:t>
            </a:r>
            <a:r>
              <a:rPr lang="en-US" b="1" dirty="0" smtClean="0">
                <a:latin typeface="Arial"/>
                <a:cs typeface="Arial"/>
              </a:rPr>
              <a:t>)</a:t>
            </a:r>
            <a:endParaRPr lang="en-US" dirty="0">
              <a:latin typeface="Arial"/>
              <a:cs typeface="Arial"/>
            </a:endParaRPr>
          </a:p>
        </p:txBody>
      </p:sp>
      <p:sp>
        <p:nvSpPr>
          <p:cNvPr id="3" name="Date Placeholder 2"/>
          <p:cNvSpPr>
            <a:spLocks noGrp="1"/>
          </p:cNvSpPr>
          <p:nvPr>
            <p:ph type="dt" sz="half" idx="10"/>
          </p:nvPr>
        </p:nvSpPr>
        <p:spPr/>
        <p:txBody>
          <a:bodyPr/>
          <a:lstStyle/>
          <a:p>
            <a:fld id="{891A3DCC-5354-7048-8BEB-FE4208953DDF}"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34</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2446293"/>
            <a:ext cx="8410473" cy="3703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14084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Arial"/>
                <a:cs typeface="Arial"/>
              </a:rPr>
              <a:t>7: </a:t>
            </a:r>
            <a:r>
              <a:rPr lang="en-US" b="1" dirty="0" err="1" smtClean="0">
                <a:latin typeface="Arial"/>
                <a:cs typeface="Arial"/>
              </a:rPr>
              <a:t>Kiểm</a:t>
            </a:r>
            <a:r>
              <a:rPr lang="en-US" b="1" dirty="0" smtClean="0">
                <a:latin typeface="Arial"/>
                <a:cs typeface="Arial"/>
              </a:rPr>
              <a:t> </a:t>
            </a:r>
            <a:r>
              <a:rPr lang="en-US" b="1" dirty="0" err="1" smtClean="0">
                <a:latin typeface="Arial"/>
                <a:cs typeface="Arial"/>
              </a:rPr>
              <a:t>tra</a:t>
            </a:r>
            <a:r>
              <a:rPr lang="en-US" b="1" dirty="0" smtClean="0">
                <a:latin typeface="Arial"/>
                <a:cs typeface="Arial"/>
              </a:rPr>
              <a:t> </a:t>
            </a:r>
            <a:r>
              <a:rPr lang="en-US" b="1" dirty="0" err="1" smtClean="0">
                <a:latin typeface="Arial"/>
                <a:cs typeface="Arial"/>
              </a:rPr>
              <a:t>nếu</a:t>
            </a:r>
            <a:r>
              <a:rPr lang="en-US" b="1" dirty="0" smtClean="0">
                <a:latin typeface="Arial"/>
                <a:cs typeface="Arial"/>
              </a:rPr>
              <a:t> r1 </a:t>
            </a:r>
            <a:r>
              <a:rPr lang="en-US" b="1" dirty="0" err="1" smtClean="0">
                <a:latin typeface="Arial"/>
                <a:cs typeface="Arial"/>
              </a:rPr>
              <a:t>bằng</a:t>
            </a:r>
            <a:r>
              <a:rPr lang="en-US" b="1" dirty="0" smtClean="0">
                <a:latin typeface="Arial"/>
                <a:cs typeface="Arial"/>
              </a:rPr>
              <a:t> 0, </a:t>
            </a:r>
            <a:r>
              <a:rPr lang="en-US" b="1" dirty="0" err="1" smtClean="0">
                <a:latin typeface="Arial"/>
                <a:cs typeface="Arial"/>
              </a:rPr>
              <a:t>nhảy</a:t>
            </a:r>
            <a:r>
              <a:rPr lang="en-US" b="1" dirty="0" smtClean="0">
                <a:latin typeface="Arial"/>
                <a:cs typeface="Arial"/>
              </a:rPr>
              <a:t> </a:t>
            </a:r>
            <a:r>
              <a:rPr lang="en-US" b="1" dirty="0" err="1" smtClean="0">
                <a:latin typeface="Arial"/>
                <a:cs typeface="Arial"/>
              </a:rPr>
              <a:t>khi</a:t>
            </a:r>
            <a:r>
              <a:rPr lang="en-US" b="1" dirty="0" smtClean="0">
                <a:latin typeface="Arial"/>
                <a:cs typeface="Arial"/>
              </a:rPr>
              <a:t> </a:t>
            </a:r>
            <a:r>
              <a:rPr lang="en-US" b="1" dirty="0" err="1" smtClean="0">
                <a:latin typeface="Arial"/>
                <a:cs typeface="Arial"/>
              </a:rPr>
              <a:t>điều</a:t>
            </a:r>
            <a:r>
              <a:rPr lang="en-US" b="1" dirty="0" smtClean="0">
                <a:latin typeface="Arial"/>
                <a:cs typeface="Arial"/>
              </a:rPr>
              <a:t> </a:t>
            </a:r>
            <a:r>
              <a:rPr lang="en-US" b="1" dirty="0" err="1" smtClean="0">
                <a:latin typeface="Arial"/>
                <a:cs typeface="Arial"/>
              </a:rPr>
              <a:t>kiện</a:t>
            </a:r>
            <a:r>
              <a:rPr lang="en-US" b="1" dirty="0" smtClean="0">
                <a:latin typeface="Arial"/>
                <a:cs typeface="Arial"/>
              </a:rPr>
              <a:t> </a:t>
            </a:r>
            <a:r>
              <a:rPr lang="en-US" b="1" dirty="0" err="1" smtClean="0">
                <a:latin typeface="Arial"/>
                <a:cs typeface="Arial"/>
              </a:rPr>
              <a:t>đúng</a:t>
            </a:r>
            <a:endParaRPr lang="en-US" dirty="0">
              <a:latin typeface="Arial"/>
              <a:cs typeface="Arial"/>
            </a:endParaRPr>
          </a:p>
        </p:txBody>
      </p:sp>
      <p:sp>
        <p:nvSpPr>
          <p:cNvPr id="3" name="Date Placeholder 2"/>
          <p:cNvSpPr>
            <a:spLocks noGrp="1"/>
          </p:cNvSpPr>
          <p:nvPr>
            <p:ph type="dt" sz="half" idx="10"/>
          </p:nvPr>
        </p:nvSpPr>
        <p:spPr/>
        <p:txBody>
          <a:bodyPr/>
          <a:lstStyle/>
          <a:p>
            <a:fld id="{E0FC45E6-5DD3-304A-9E73-4556BEA5D0BD}"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35</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443295"/>
            <a:ext cx="8458852" cy="337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95087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a:cs typeface="Arial"/>
              </a:rPr>
              <a:t>8:</a:t>
            </a:r>
            <a:r>
              <a:rPr lang="en-US" b="1" dirty="0">
                <a:latin typeface="Arial"/>
                <a:cs typeface="Arial"/>
              </a:rPr>
              <a:t> </a:t>
            </a:r>
            <a:r>
              <a:rPr lang="en-US" b="1" dirty="0" err="1" smtClean="0">
                <a:latin typeface="Arial"/>
                <a:cs typeface="Arial"/>
              </a:rPr>
              <a:t>Tăng</a:t>
            </a:r>
            <a:r>
              <a:rPr lang="en-US" b="1" dirty="0" smtClean="0">
                <a:latin typeface="Arial"/>
                <a:cs typeface="Arial"/>
              </a:rPr>
              <a:t> </a:t>
            </a:r>
            <a:r>
              <a:rPr lang="en-US" b="1" dirty="0">
                <a:latin typeface="Arial"/>
                <a:cs typeface="Arial"/>
              </a:rPr>
              <a:t>r0 (</a:t>
            </a:r>
            <a:r>
              <a:rPr lang="en-US" b="1" dirty="0" err="1">
                <a:latin typeface="Arial"/>
                <a:cs typeface="Arial"/>
              </a:rPr>
              <a:t>i</a:t>
            </a:r>
            <a:r>
              <a:rPr lang="en-US" b="1" dirty="0">
                <a:latin typeface="Arial"/>
                <a:cs typeface="Arial"/>
              </a:rPr>
              <a:t>)</a:t>
            </a:r>
            <a:endParaRPr lang="en-US" dirty="0">
              <a:latin typeface="Arial"/>
              <a:cs typeface="Arial"/>
            </a:endParaRPr>
          </a:p>
        </p:txBody>
      </p:sp>
      <p:sp>
        <p:nvSpPr>
          <p:cNvPr id="3" name="Date Placeholder 2"/>
          <p:cNvSpPr>
            <a:spLocks noGrp="1"/>
          </p:cNvSpPr>
          <p:nvPr>
            <p:ph type="dt" sz="half" idx="10"/>
          </p:nvPr>
        </p:nvSpPr>
        <p:spPr/>
        <p:txBody>
          <a:bodyPr/>
          <a:lstStyle/>
          <a:p>
            <a:fld id="{98943C20-FF21-714B-B933-588412DA5E59}"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36</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2513685"/>
            <a:ext cx="8470070" cy="3724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596564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a:cs typeface="Arial"/>
              </a:rPr>
              <a:t>9: </a:t>
            </a:r>
            <a:r>
              <a:rPr lang="en-US" b="1" dirty="0" err="1" smtClean="0">
                <a:latin typeface="Arial"/>
                <a:cs typeface="Arial"/>
              </a:rPr>
              <a:t>Tiếp</a:t>
            </a:r>
            <a:r>
              <a:rPr lang="en-US" b="1" dirty="0" smtClean="0">
                <a:latin typeface="Arial"/>
                <a:cs typeface="Arial"/>
              </a:rPr>
              <a:t> </a:t>
            </a:r>
            <a:r>
              <a:rPr lang="en-US" b="1" dirty="0" err="1" smtClean="0">
                <a:latin typeface="Arial"/>
                <a:cs typeface="Arial"/>
              </a:rPr>
              <a:t>tục</a:t>
            </a:r>
            <a:r>
              <a:rPr lang="en-US" b="1" dirty="0" smtClean="0">
                <a:latin typeface="Arial"/>
                <a:cs typeface="Arial"/>
              </a:rPr>
              <a:t> </a:t>
            </a:r>
            <a:r>
              <a:rPr lang="en-US" b="1" dirty="0" err="1" smtClean="0">
                <a:latin typeface="Arial"/>
                <a:cs typeface="Arial"/>
              </a:rPr>
              <a:t>vòng</a:t>
            </a:r>
            <a:r>
              <a:rPr lang="en-US" b="1" dirty="0" smtClean="0">
                <a:latin typeface="Arial"/>
                <a:cs typeface="Arial"/>
              </a:rPr>
              <a:t> </a:t>
            </a:r>
            <a:r>
              <a:rPr lang="en-US" b="1" dirty="0" err="1" smtClean="0">
                <a:latin typeface="Arial"/>
                <a:cs typeface="Arial"/>
              </a:rPr>
              <a:t>lặp</a:t>
            </a:r>
            <a:endParaRPr lang="en-US" dirty="0">
              <a:latin typeface="Arial"/>
              <a:cs typeface="Arial"/>
            </a:endParaRPr>
          </a:p>
        </p:txBody>
      </p:sp>
      <p:sp>
        <p:nvSpPr>
          <p:cNvPr id="3" name="Date Placeholder 2"/>
          <p:cNvSpPr>
            <a:spLocks noGrp="1"/>
          </p:cNvSpPr>
          <p:nvPr>
            <p:ph type="dt" sz="half" idx="10"/>
          </p:nvPr>
        </p:nvSpPr>
        <p:spPr/>
        <p:txBody>
          <a:bodyPr/>
          <a:lstStyle/>
          <a:p>
            <a:fld id="{385A933C-E033-F145-820B-AA778EA589CB}"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37</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2462343"/>
            <a:ext cx="8501285" cy="3750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44488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10: </a:t>
            </a:r>
            <a:r>
              <a:rPr lang="en-US" b="1" dirty="0" err="1" smtClean="0"/>
              <a:t>Trừ</a:t>
            </a:r>
            <a:r>
              <a:rPr lang="en-US" b="1" dirty="0" smtClean="0"/>
              <a:t> 2 </a:t>
            </a:r>
            <a:r>
              <a:rPr lang="en-US" b="1" dirty="0" err="1" smtClean="0"/>
              <a:t>từ</a:t>
            </a:r>
            <a:r>
              <a:rPr lang="en-US" b="1" dirty="0" smtClean="0"/>
              <a:t> r0(</a:t>
            </a:r>
            <a:r>
              <a:rPr lang="en-US" b="1" dirty="0" err="1" smtClean="0"/>
              <a:t>i</a:t>
            </a:r>
            <a:r>
              <a:rPr lang="en-US" b="1" dirty="0" smtClean="0"/>
              <a:t>)</a:t>
            </a:r>
            <a:endParaRPr lang="en-US" dirty="0"/>
          </a:p>
        </p:txBody>
      </p:sp>
      <p:sp>
        <p:nvSpPr>
          <p:cNvPr id="3" name="Date Placeholder 2"/>
          <p:cNvSpPr>
            <a:spLocks noGrp="1"/>
          </p:cNvSpPr>
          <p:nvPr>
            <p:ph type="dt" sz="half" idx="10"/>
          </p:nvPr>
        </p:nvSpPr>
        <p:spPr/>
        <p:txBody>
          <a:bodyPr/>
          <a:lstStyle/>
          <a:p>
            <a:fld id="{C9237D3F-E5A5-E14F-A7ED-A7136FE0AE81}"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38</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2294937"/>
            <a:ext cx="8384518" cy="381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540882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Arial"/>
                <a:cs typeface="Arial"/>
              </a:rPr>
              <a:t>11: </a:t>
            </a:r>
            <a:r>
              <a:rPr lang="en-US" b="1" dirty="0" err="1" smtClean="0">
                <a:latin typeface="Arial"/>
                <a:cs typeface="Arial"/>
              </a:rPr>
              <a:t>Kiểm</a:t>
            </a:r>
            <a:r>
              <a:rPr lang="en-US" b="1" dirty="0" smtClean="0">
                <a:latin typeface="Arial"/>
                <a:cs typeface="Arial"/>
              </a:rPr>
              <a:t> </a:t>
            </a:r>
            <a:r>
              <a:rPr lang="en-US" b="1" dirty="0" err="1" smtClean="0">
                <a:latin typeface="Arial"/>
                <a:cs typeface="Arial"/>
              </a:rPr>
              <a:t>tra</a:t>
            </a:r>
            <a:r>
              <a:rPr lang="en-US" b="1" dirty="0" smtClean="0">
                <a:latin typeface="Arial"/>
                <a:cs typeface="Arial"/>
              </a:rPr>
              <a:t> r1 </a:t>
            </a:r>
            <a:r>
              <a:rPr lang="en-US" b="1" dirty="0" err="1" smtClean="0">
                <a:latin typeface="Arial"/>
                <a:cs typeface="Arial"/>
              </a:rPr>
              <a:t>bằng</a:t>
            </a:r>
            <a:r>
              <a:rPr lang="en-US" b="1" dirty="0" smtClean="0">
                <a:latin typeface="Arial"/>
                <a:cs typeface="Arial"/>
              </a:rPr>
              <a:t> 0, </a:t>
            </a:r>
            <a:r>
              <a:rPr lang="en-US" b="1" dirty="0" err="1" smtClean="0">
                <a:latin typeface="Arial"/>
                <a:cs typeface="Arial"/>
              </a:rPr>
              <a:t>nhảy</a:t>
            </a:r>
            <a:r>
              <a:rPr lang="en-US" b="1" dirty="0" smtClean="0">
                <a:latin typeface="Arial"/>
                <a:cs typeface="Arial"/>
              </a:rPr>
              <a:t> </a:t>
            </a:r>
            <a:r>
              <a:rPr lang="en-US" b="1" dirty="0" err="1" smtClean="0">
                <a:latin typeface="Arial"/>
                <a:cs typeface="Arial"/>
              </a:rPr>
              <a:t>khi</a:t>
            </a:r>
            <a:r>
              <a:rPr lang="en-US" b="1" dirty="0" smtClean="0">
                <a:latin typeface="Arial"/>
                <a:cs typeface="Arial"/>
              </a:rPr>
              <a:t> </a:t>
            </a:r>
            <a:r>
              <a:rPr lang="en-US" b="1" dirty="0" err="1" smtClean="0">
                <a:latin typeface="Arial"/>
                <a:cs typeface="Arial"/>
              </a:rPr>
              <a:t>điều</a:t>
            </a:r>
            <a:r>
              <a:rPr lang="en-US" b="1" dirty="0" smtClean="0">
                <a:latin typeface="Arial"/>
                <a:cs typeface="Arial"/>
              </a:rPr>
              <a:t> </a:t>
            </a:r>
            <a:r>
              <a:rPr lang="en-US" b="1" dirty="0" err="1" smtClean="0">
                <a:latin typeface="Arial"/>
                <a:cs typeface="Arial"/>
              </a:rPr>
              <a:t>kiện</a:t>
            </a:r>
            <a:r>
              <a:rPr lang="en-US" b="1" dirty="0" smtClean="0">
                <a:latin typeface="Arial"/>
                <a:cs typeface="Arial"/>
              </a:rPr>
              <a:t> </a:t>
            </a:r>
            <a:r>
              <a:rPr lang="en-US" b="1" dirty="0" err="1" smtClean="0">
                <a:latin typeface="Arial"/>
                <a:cs typeface="Arial"/>
              </a:rPr>
              <a:t>đúng</a:t>
            </a:r>
            <a:r>
              <a:rPr lang="en-US" b="1" dirty="0" smtClean="0">
                <a:latin typeface="Arial"/>
                <a:cs typeface="Arial"/>
              </a:rPr>
              <a:t>.</a:t>
            </a:r>
            <a:endParaRPr lang="en-US" dirty="0">
              <a:latin typeface="Arial"/>
              <a:cs typeface="Arial"/>
            </a:endParaRPr>
          </a:p>
        </p:txBody>
      </p:sp>
      <p:sp>
        <p:nvSpPr>
          <p:cNvPr id="3" name="Date Placeholder 2"/>
          <p:cNvSpPr>
            <a:spLocks noGrp="1"/>
          </p:cNvSpPr>
          <p:nvPr>
            <p:ph type="dt" sz="half" idx="10"/>
          </p:nvPr>
        </p:nvSpPr>
        <p:spPr/>
        <p:txBody>
          <a:bodyPr/>
          <a:lstStyle/>
          <a:p>
            <a:fld id="{6DF3B769-6A98-E94D-A71B-32A9502037CF}"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39</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65" y="2625181"/>
            <a:ext cx="8561554" cy="3387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40300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08" y="108939"/>
            <a:ext cx="8396691" cy="1143000"/>
          </a:xfrm>
        </p:spPr>
        <p:txBody>
          <a:bodyPr>
            <a:normAutofit fontScale="90000"/>
          </a:bodyPr>
          <a:lstStyle/>
          <a:p>
            <a:r>
              <a:rPr lang="en-US" b="1" dirty="0" err="1" smtClean="0">
                <a:latin typeface="Arial" pitchFamily="34" charset="0"/>
                <a:cs typeface="Arial" pitchFamily="34" charset="0"/>
              </a:rPr>
              <a:t>Lịch</a:t>
            </a:r>
            <a:r>
              <a:rPr lang="en-US" b="1" dirty="0" smtClean="0">
                <a:latin typeface="Arial" pitchFamily="34" charset="0"/>
                <a:cs typeface="Arial" pitchFamily="34" charset="0"/>
              </a:rPr>
              <a:t> </a:t>
            </a:r>
            <a:r>
              <a:rPr lang="en-US" b="1" dirty="0" err="1" smtClean="0">
                <a:latin typeface="Arial" pitchFamily="34" charset="0"/>
                <a:cs typeface="Arial" pitchFamily="34" charset="0"/>
              </a:rPr>
              <a:t>sử</a:t>
            </a:r>
            <a:r>
              <a:rPr lang="en-US" b="1" dirty="0" smtClean="0">
                <a:latin typeface="Arial" pitchFamily="34" charset="0"/>
                <a:cs typeface="Arial" pitchFamily="34" charset="0"/>
              </a:rPr>
              <a:t> </a:t>
            </a:r>
            <a:r>
              <a:rPr lang="en-US" b="1" dirty="0" err="1" smtClean="0">
                <a:latin typeface="Arial" pitchFamily="34" charset="0"/>
                <a:cs typeface="Arial" pitchFamily="34" charset="0"/>
              </a:rPr>
              <a:t>phát</a:t>
            </a:r>
            <a:r>
              <a:rPr lang="en-US" b="1" dirty="0" smtClean="0">
                <a:latin typeface="Arial" pitchFamily="34" charset="0"/>
                <a:cs typeface="Arial" pitchFamily="34" charset="0"/>
              </a:rPr>
              <a:t> </a:t>
            </a:r>
            <a:r>
              <a:rPr lang="en-US" b="1" dirty="0" err="1" smtClean="0">
                <a:latin typeface="Arial" pitchFamily="34" charset="0"/>
                <a:cs typeface="Arial" pitchFamily="34" charset="0"/>
              </a:rPr>
              <a:t>triển</a:t>
            </a:r>
            <a:r>
              <a:rPr lang="en-US" b="1" dirty="0" smtClean="0">
                <a:latin typeface="Arial" pitchFamily="34" charset="0"/>
                <a:cs typeface="Arial" pitchFamily="34" charset="0"/>
              </a:rPr>
              <a:t> </a:t>
            </a:r>
            <a:r>
              <a:rPr lang="en-US" b="1" dirty="0" err="1" smtClean="0">
                <a:latin typeface="Arial" pitchFamily="34" charset="0"/>
                <a:cs typeface="Arial" pitchFamily="34" charset="0"/>
              </a:rPr>
              <a:t>của</a:t>
            </a:r>
            <a:r>
              <a:rPr lang="en-US" b="1" dirty="0" smtClean="0">
                <a:latin typeface="Arial" pitchFamily="34" charset="0"/>
                <a:cs typeface="Arial" pitchFamily="34" charset="0"/>
              </a:rPr>
              <a:t> </a:t>
            </a:r>
            <a:r>
              <a:rPr lang="en-US" b="1" dirty="0" err="1" smtClean="0">
                <a:latin typeface="Arial" pitchFamily="34" charset="0"/>
                <a:cs typeface="Arial" pitchFamily="34" charset="0"/>
              </a:rPr>
              <a:t>máy</a:t>
            </a:r>
            <a:r>
              <a:rPr lang="en-US" b="1" dirty="0" smtClean="0">
                <a:latin typeface="Arial" pitchFamily="34" charset="0"/>
                <a:cs typeface="Arial" pitchFamily="34" charset="0"/>
              </a:rPr>
              <a:t> </a:t>
            </a:r>
            <a:r>
              <a:rPr lang="en-US" b="1" dirty="0" err="1" smtClean="0">
                <a:latin typeface="Arial" pitchFamily="34" charset="0"/>
                <a:cs typeface="Arial" pitchFamily="34" charset="0"/>
              </a:rPr>
              <a:t>tính</a:t>
            </a:r>
            <a:endParaRPr lang="en-US" b="1"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FF6953FA-247A-4F43-82D3-131FA5AA307A}" type="datetime4">
              <a:rPr lang="en-US" smtClean="0"/>
              <a:t>September 16, 2016</a:t>
            </a:fld>
            <a:endParaRPr lang="en-US"/>
          </a:p>
        </p:txBody>
      </p:sp>
      <p:sp>
        <p:nvSpPr>
          <p:cNvPr id="6" name="Footer Placeholder 5"/>
          <p:cNvSpPr>
            <a:spLocks noGrp="1"/>
          </p:cNvSpPr>
          <p:nvPr>
            <p:ph type="ftr" sz="quarter" idx="11"/>
          </p:nvPr>
        </p:nvSpPr>
        <p:spPr/>
        <p:txBody>
          <a:bodyPr/>
          <a:lstStyle/>
          <a:p>
            <a:r>
              <a:rPr lang="en-US" smtClean="0"/>
              <a:t>SET - HUST </a:t>
            </a:r>
            <a:endParaRPr lang="en-US"/>
          </a:p>
        </p:txBody>
      </p:sp>
      <p:sp>
        <p:nvSpPr>
          <p:cNvPr id="5" name="Slide Number Placeholder 4"/>
          <p:cNvSpPr>
            <a:spLocks noGrp="1"/>
          </p:cNvSpPr>
          <p:nvPr>
            <p:ph type="sldNum" sz="quarter" idx="12"/>
          </p:nvPr>
        </p:nvSpPr>
        <p:spPr/>
        <p:txBody>
          <a:bodyPr/>
          <a:lstStyle/>
          <a:p>
            <a:fld id="{A3D50F6A-8622-3A4C-A3A5-AE52F18DBC7C}" type="slidenum">
              <a:rPr lang="en-US" smtClean="0"/>
              <a:t>4</a:t>
            </a:fld>
            <a:endParaRPr lang="en-US"/>
          </a:p>
        </p:txBody>
      </p:sp>
      <p:graphicFrame>
        <p:nvGraphicFramePr>
          <p:cNvPr id="3" name="Diagram 2"/>
          <p:cNvGraphicFramePr/>
          <p:nvPr>
            <p:extLst>
              <p:ext uri="{D42A27DB-BD31-4B8C-83A1-F6EECF244321}">
                <p14:modId xmlns:p14="http://schemas.microsoft.com/office/powerpoint/2010/main" val="1143231207"/>
              </p:ext>
            </p:extLst>
          </p:nvPr>
        </p:nvGraphicFramePr>
        <p:xfrm>
          <a:off x="457200" y="-313400"/>
          <a:ext cx="8659439" cy="5766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p:cNvSpPr/>
          <p:nvPr/>
        </p:nvSpPr>
        <p:spPr>
          <a:xfrm>
            <a:off x="812219" y="1251939"/>
            <a:ext cx="1324566" cy="1324566"/>
          </a:xfrm>
          <a:prstGeom prst="roundRect">
            <a:avLst>
              <a:gd name="adj" fmla="val 10000"/>
            </a:avLst>
          </a:prstGeom>
          <a:blipFill>
            <a:blip r:embed="rId8">
              <a:extLst>
                <a:ext uri="{28A0092B-C50C-407E-A947-70E740481C1C}">
                  <a14:useLocalDpi xmlns:a14="http://schemas.microsoft.com/office/drawing/2010/main" val="0"/>
                </a:ext>
              </a:extLst>
            </a:blip>
            <a:srcRect/>
            <a:stretch>
              <a:fillRect l="-41000" r="-41000"/>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aphicFrame>
        <p:nvGraphicFramePr>
          <p:cNvPr id="7" name="Diagram 6"/>
          <p:cNvGraphicFramePr/>
          <p:nvPr>
            <p:extLst>
              <p:ext uri="{D42A27DB-BD31-4B8C-83A1-F6EECF244321}">
                <p14:modId xmlns:p14="http://schemas.microsoft.com/office/powerpoint/2010/main" val="2090266337"/>
              </p:ext>
            </p:extLst>
          </p:nvPr>
        </p:nvGraphicFramePr>
        <p:xfrm>
          <a:off x="83963" y="4218305"/>
          <a:ext cx="8837014" cy="24704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68167314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Arial"/>
                <a:cs typeface="Arial"/>
              </a:rPr>
              <a:t>12: </a:t>
            </a:r>
            <a:r>
              <a:rPr lang="en-US" b="1" dirty="0" err="1" smtClean="0">
                <a:latin typeface="Arial"/>
                <a:cs typeface="Arial"/>
              </a:rPr>
              <a:t>Dừng</a:t>
            </a:r>
            <a:r>
              <a:rPr lang="en-US" b="1" dirty="0" smtClean="0">
                <a:latin typeface="Arial"/>
                <a:cs typeface="Arial"/>
              </a:rPr>
              <a:t> </a:t>
            </a:r>
            <a:r>
              <a:rPr lang="en-US" b="1" dirty="0" err="1" smtClean="0">
                <a:latin typeface="Arial"/>
                <a:cs typeface="Arial"/>
              </a:rPr>
              <a:t>chương</a:t>
            </a:r>
            <a:r>
              <a:rPr lang="en-US" b="1" dirty="0" smtClean="0">
                <a:latin typeface="Arial"/>
                <a:cs typeface="Arial"/>
              </a:rPr>
              <a:t> </a:t>
            </a:r>
            <a:r>
              <a:rPr lang="en-US" b="1" dirty="0" err="1" smtClean="0">
                <a:latin typeface="Arial"/>
                <a:cs typeface="Arial"/>
              </a:rPr>
              <a:t>trình</a:t>
            </a:r>
            <a:r>
              <a:rPr lang="en-US" b="1" dirty="0" smtClean="0">
                <a:latin typeface="Arial"/>
                <a:cs typeface="Arial"/>
              </a:rPr>
              <a:t> </a:t>
            </a:r>
            <a:r>
              <a:rPr lang="en-US" b="1" dirty="0" err="1" smtClean="0">
                <a:latin typeface="Arial"/>
                <a:cs typeface="Arial"/>
              </a:rPr>
              <a:t>vì</a:t>
            </a:r>
            <a:r>
              <a:rPr lang="en-US" b="1" dirty="0" smtClean="0">
                <a:latin typeface="Arial"/>
                <a:cs typeface="Arial"/>
              </a:rPr>
              <a:t> </a:t>
            </a:r>
            <a:r>
              <a:rPr lang="en-US" b="1" dirty="0" err="1" smtClean="0">
                <a:latin typeface="Arial"/>
                <a:cs typeface="Arial"/>
              </a:rPr>
              <a:t>lệnh</a:t>
            </a:r>
            <a:r>
              <a:rPr lang="en-US" b="1" dirty="0" smtClean="0">
                <a:latin typeface="Arial"/>
                <a:cs typeface="Arial"/>
              </a:rPr>
              <a:t> 5 </a:t>
            </a:r>
            <a:r>
              <a:rPr lang="en-US" b="1" dirty="0" err="1" smtClean="0">
                <a:latin typeface="Arial"/>
                <a:cs typeface="Arial"/>
              </a:rPr>
              <a:t>không</a:t>
            </a:r>
            <a:r>
              <a:rPr lang="en-US" b="1" dirty="0" smtClean="0">
                <a:latin typeface="Arial"/>
                <a:cs typeface="Arial"/>
              </a:rPr>
              <a:t> </a:t>
            </a:r>
            <a:r>
              <a:rPr lang="en-US" b="1" dirty="0" err="1" smtClean="0">
                <a:latin typeface="Arial"/>
                <a:cs typeface="Arial"/>
              </a:rPr>
              <a:t>hợp</a:t>
            </a:r>
            <a:r>
              <a:rPr lang="en-US" b="1" dirty="0" smtClean="0">
                <a:latin typeface="Arial"/>
                <a:cs typeface="Arial"/>
              </a:rPr>
              <a:t> </a:t>
            </a:r>
            <a:r>
              <a:rPr lang="en-US" b="1" dirty="0" err="1" smtClean="0">
                <a:latin typeface="Arial"/>
                <a:cs typeface="Arial"/>
              </a:rPr>
              <a:t>lệ</a:t>
            </a:r>
            <a:r>
              <a:rPr lang="en-US" b="1" dirty="0" smtClean="0">
                <a:latin typeface="Arial"/>
                <a:cs typeface="Arial"/>
              </a:rPr>
              <a:t>!</a:t>
            </a:r>
            <a:endParaRPr lang="en-US" b="1" dirty="0">
              <a:latin typeface="Arial"/>
              <a:cs typeface="Arial"/>
            </a:endParaRPr>
          </a:p>
        </p:txBody>
      </p:sp>
      <p:sp>
        <p:nvSpPr>
          <p:cNvPr id="3" name="Date Placeholder 2"/>
          <p:cNvSpPr>
            <a:spLocks noGrp="1"/>
          </p:cNvSpPr>
          <p:nvPr>
            <p:ph type="dt" sz="half" idx="10"/>
          </p:nvPr>
        </p:nvSpPr>
        <p:spPr/>
        <p:txBody>
          <a:bodyPr/>
          <a:lstStyle/>
          <a:p>
            <a:fld id="{25BC6C3E-B33E-4549-8277-1932E424432A}"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40</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65" y="2569793"/>
            <a:ext cx="8493054" cy="3467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727014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err="1" smtClean="0">
                <a:latin typeface="Arial"/>
                <a:cs typeface="Arial"/>
              </a:rPr>
              <a:t>Hiểu</a:t>
            </a:r>
            <a:r>
              <a:rPr lang="en-US" sz="2000" b="1" dirty="0" smtClean="0">
                <a:latin typeface="Arial"/>
                <a:cs typeface="Arial"/>
              </a:rPr>
              <a:t> chi </a:t>
            </a:r>
            <a:r>
              <a:rPr lang="en-US" sz="2000" b="1" dirty="0" err="1" smtClean="0">
                <a:latin typeface="Arial"/>
                <a:cs typeface="Arial"/>
              </a:rPr>
              <a:t>tiết</a:t>
            </a:r>
            <a:r>
              <a:rPr lang="en-US" sz="2000" b="1" dirty="0" smtClean="0">
                <a:latin typeface="Arial"/>
                <a:cs typeface="Arial"/>
              </a:rPr>
              <a:t> </a:t>
            </a:r>
            <a:r>
              <a:rPr lang="en-US" sz="2000" b="1" dirty="0" err="1" smtClean="0">
                <a:latin typeface="Arial"/>
                <a:cs typeface="Arial"/>
              </a:rPr>
              <a:t>về</a:t>
            </a:r>
            <a:r>
              <a:rPr lang="en-US" sz="2000" b="1" dirty="0" smtClean="0">
                <a:latin typeface="Arial"/>
                <a:cs typeface="Arial"/>
              </a:rPr>
              <a:t> </a:t>
            </a:r>
            <a:r>
              <a:rPr lang="en-US" sz="2000" b="1" dirty="0" err="1" smtClean="0">
                <a:latin typeface="Arial"/>
                <a:cs typeface="Arial"/>
              </a:rPr>
              <a:t>bộ</a:t>
            </a:r>
            <a:r>
              <a:rPr lang="en-US" sz="2000" b="1" dirty="0" smtClean="0">
                <a:latin typeface="Arial"/>
                <a:cs typeface="Arial"/>
              </a:rPr>
              <a:t> </a:t>
            </a:r>
            <a:r>
              <a:rPr lang="en-US" sz="2000" b="1" dirty="0" err="1" smtClean="0">
                <a:latin typeface="Arial"/>
                <a:cs typeface="Arial"/>
              </a:rPr>
              <a:t>xử</a:t>
            </a:r>
            <a:r>
              <a:rPr lang="en-US" sz="2000" b="1" dirty="0" smtClean="0">
                <a:latin typeface="Arial"/>
                <a:cs typeface="Arial"/>
              </a:rPr>
              <a:t> </a:t>
            </a:r>
            <a:r>
              <a:rPr lang="en-US" sz="2000" b="1" dirty="0" err="1" smtClean="0">
                <a:latin typeface="Arial"/>
                <a:cs typeface="Arial"/>
              </a:rPr>
              <a:t>lý</a:t>
            </a:r>
            <a:r>
              <a:rPr lang="en-US" sz="2000" b="1" dirty="0" smtClean="0">
                <a:latin typeface="Arial"/>
                <a:cs typeface="Arial"/>
              </a:rPr>
              <a:t> MIPS</a:t>
            </a:r>
            <a:endParaRPr lang="en-US" sz="2000" b="1" dirty="0">
              <a:latin typeface="Arial"/>
              <a:cs typeface="Arial"/>
            </a:endParaRPr>
          </a:p>
        </p:txBody>
      </p:sp>
      <p:sp>
        <p:nvSpPr>
          <p:cNvPr id="3" name="Date Placeholder 2"/>
          <p:cNvSpPr>
            <a:spLocks noGrp="1"/>
          </p:cNvSpPr>
          <p:nvPr>
            <p:ph type="dt" sz="half" idx="10"/>
          </p:nvPr>
        </p:nvSpPr>
        <p:spPr/>
        <p:txBody>
          <a:bodyPr/>
          <a:lstStyle/>
          <a:p>
            <a:fld id="{962A59CF-FD99-4C41-BD61-DE622E7BABFC}" type="datetime4">
              <a:rPr lang="en-US" smtClean="0"/>
              <a:t>September 16, 2016</a:t>
            </a:fld>
            <a:endParaRPr lang="en-US"/>
          </a:p>
        </p:txBody>
      </p:sp>
      <p:sp>
        <p:nvSpPr>
          <p:cNvPr id="5" name="Footer Placeholder 4"/>
          <p:cNvSpPr>
            <a:spLocks noGrp="1"/>
          </p:cNvSpPr>
          <p:nvPr>
            <p:ph type="ftr" sz="quarter" idx="11"/>
          </p:nvPr>
        </p:nvSpPr>
        <p:spPr/>
        <p:txBody>
          <a:bodyPr/>
          <a:lstStyle/>
          <a:p>
            <a:r>
              <a:rPr lang="en-US" smtClean="0"/>
              <a:t>SET - HUST </a:t>
            </a:r>
            <a:endParaRPr lang="en-US"/>
          </a:p>
        </p:txBody>
      </p:sp>
      <p:sp>
        <p:nvSpPr>
          <p:cNvPr id="4" name="Slide Number Placeholder 3"/>
          <p:cNvSpPr>
            <a:spLocks noGrp="1"/>
          </p:cNvSpPr>
          <p:nvPr>
            <p:ph type="sldNum" sz="quarter" idx="12"/>
          </p:nvPr>
        </p:nvSpPr>
        <p:spPr/>
        <p:txBody>
          <a:bodyPr/>
          <a:lstStyle/>
          <a:p>
            <a:fld id="{A3D50F6A-8622-3A4C-A3A5-AE52F18DBC7C}" type="slidenum">
              <a:rPr lang="en-US" smtClean="0"/>
              <a:t>41</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42" y="1417638"/>
            <a:ext cx="8675840" cy="3855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59173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Đánh</a:t>
            </a:r>
            <a:r>
              <a:rPr lang="en-US" b="1" dirty="0" smtClean="0">
                <a:latin typeface="Arial"/>
                <a:cs typeface="Arial"/>
              </a:rPr>
              <a:t> </a:t>
            </a:r>
            <a:r>
              <a:rPr lang="en-US" b="1" dirty="0" err="1" smtClean="0">
                <a:latin typeface="Arial"/>
                <a:cs typeface="Arial"/>
              </a:rPr>
              <a:t>giá</a:t>
            </a:r>
            <a:r>
              <a:rPr lang="en-US" b="1" dirty="0" smtClean="0">
                <a:latin typeface="Arial"/>
                <a:cs typeface="Arial"/>
              </a:rPr>
              <a:t> </a:t>
            </a:r>
            <a:r>
              <a:rPr lang="en-US" b="1" dirty="0" err="1" smtClean="0">
                <a:latin typeface="Arial"/>
                <a:cs typeface="Arial"/>
              </a:rPr>
              <a:t>hiệu</a:t>
            </a:r>
            <a:r>
              <a:rPr lang="en-US" b="1" dirty="0" smtClean="0">
                <a:latin typeface="Arial"/>
                <a:cs typeface="Arial"/>
              </a:rPr>
              <a:t> </a:t>
            </a:r>
            <a:r>
              <a:rPr lang="en-US" b="1" dirty="0" err="1" smtClean="0">
                <a:latin typeface="Arial"/>
                <a:cs typeface="Arial"/>
              </a:rPr>
              <a:t>năng</a:t>
            </a:r>
            <a:endParaRPr lang="en-US" b="1" dirty="0">
              <a:latin typeface="Arial"/>
              <a:cs typeface="Arial"/>
            </a:endParaRPr>
          </a:p>
        </p:txBody>
      </p:sp>
      <p:graphicFrame>
        <p:nvGraphicFramePr>
          <p:cNvPr id="4" name="Diagram 3"/>
          <p:cNvGraphicFramePr/>
          <p:nvPr>
            <p:extLst>
              <p:ext uri="{D42A27DB-BD31-4B8C-83A1-F6EECF244321}">
                <p14:modId xmlns:p14="http://schemas.microsoft.com/office/powerpoint/2010/main" val="1244644020"/>
              </p:ext>
            </p:extLst>
          </p:nvPr>
        </p:nvGraphicFramePr>
        <p:xfrm>
          <a:off x="1091508" y="1754514"/>
          <a:ext cx="6643939" cy="4805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478701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Cách</a:t>
            </a:r>
            <a:r>
              <a:rPr lang="en-US" b="1" dirty="0" smtClean="0"/>
              <a:t> </a:t>
            </a:r>
            <a:r>
              <a:rPr lang="en-US" b="1" dirty="0" err="1" smtClean="0"/>
              <a:t>tính</a:t>
            </a:r>
            <a:r>
              <a:rPr lang="en-US" b="1" dirty="0" smtClean="0"/>
              <a:t> </a:t>
            </a:r>
            <a:r>
              <a:rPr lang="en-US" b="1" dirty="0" err="1" smtClean="0"/>
              <a:t>hiệu</a:t>
            </a:r>
            <a:r>
              <a:rPr lang="en-US" b="1" dirty="0" smtClean="0"/>
              <a:t> </a:t>
            </a:r>
            <a:r>
              <a:rPr lang="en-US" b="1" dirty="0" err="1" smtClean="0"/>
              <a:t>năng</a:t>
            </a:r>
            <a:r>
              <a:rPr lang="en-US" b="1" dirty="0" smtClean="0"/>
              <a:t> </a:t>
            </a:r>
            <a:endParaRPr lang="en-US" b="1" dirty="0"/>
          </a:p>
        </p:txBody>
      </p:sp>
      <p:graphicFrame>
        <p:nvGraphicFramePr>
          <p:cNvPr id="10" name="Content Placeholder 9"/>
          <p:cNvGraphicFramePr>
            <a:graphicFrameLocks noGrp="1"/>
          </p:cNvGraphicFramePr>
          <p:nvPr>
            <p:ph idx="4294967295"/>
            <p:extLst>
              <p:ext uri="{D42A27DB-BD31-4B8C-83A1-F6EECF244321}">
                <p14:modId xmlns:p14="http://schemas.microsoft.com/office/powerpoint/2010/main" val="3097278222"/>
              </p:ext>
            </p:extLst>
          </p:nvPr>
        </p:nvGraphicFramePr>
        <p:xfrm>
          <a:off x="2445607" y="1573354"/>
          <a:ext cx="7697661" cy="4844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3212990476"/>
              </p:ext>
            </p:extLst>
          </p:nvPr>
        </p:nvGraphicFramePr>
        <p:xfrm>
          <a:off x="457200" y="2193718"/>
          <a:ext cx="3187490" cy="656885"/>
        </p:xfrm>
        <a:graphic>
          <a:graphicData uri="http://schemas.openxmlformats.org/presentationml/2006/ole">
            <mc:AlternateContent xmlns:mc="http://schemas.openxmlformats.org/markup-compatibility/2006">
              <mc:Choice xmlns:v="urn:schemas-microsoft-com:vml" Requires="v">
                <p:oleObj spid="_x0000_s89208" name="Equation" r:id="rId9" imgW="2095500" imgH="431800" progId="Equation.3">
                  <p:embed/>
                </p:oleObj>
              </mc:Choice>
              <mc:Fallback>
                <p:oleObj name="Equation" r:id="rId9" imgW="2095500" imgH="431800" progId="Equation.3">
                  <p:embed/>
                  <p:pic>
                    <p:nvPicPr>
                      <p:cNvPr id="0" name=""/>
                      <p:cNvPicPr>
                        <a:picLocks noChangeAspect="1" noChangeArrowheads="1"/>
                      </p:cNvPicPr>
                      <p:nvPr/>
                    </p:nvPicPr>
                    <p:blipFill>
                      <a:blip r:embed="rId10"/>
                      <a:srcRect/>
                      <a:stretch>
                        <a:fillRect/>
                      </a:stretch>
                    </p:blipFill>
                    <p:spPr bwMode="auto">
                      <a:xfrm>
                        <a:off x="457200" y="2193718"/>
                        <a:ext cx="3187490" cy="656885"/>
                      </a:xfrm>
                      <a:prstGeom prst="rect">
                        <a:avLst/>
                      </a:prstGeom>
                      <a:noFill/>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46432174"/>
              </p:ext>
            </p:extLst>
          </p:nvPr>
        </p:nvGraphicFramePr>
        <p:xfrm>
          <a:off x="448821" y="3995673"/>
          <a:ext cx="3780321" cy="760174"/>
        </p:xfrm>
        <a:graphic>
          <a:graphicData uri="http://schemas.openxmlformats.org/presentationml/2006/ole">
            <mc:AlternateContent xmlns:mc="http://schemas.openxmlformats.org/markup-compatibility/2006">
              <mc:Choice xmlns:v="urn:schemas-microsoft-com:vml" Requires="v">
                <p:oleObj spid="_x0000_s89209" name="Equation" r:id="rId11" imgW="2336760" imgH="469800" progId="Equation.3">
                  <p:embed/>
                </p:oleObj>
              </mc:Choice>
              <mc:Fallback>
                <p:oleObj name="Equation" r:id="rId11" imgW="2336760" imgH="469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821" y="3995673"/>
                        <a:ext cx="3780321" cy="760174"/>
                      </a:xfrm>
                      <a:prstGeom prst="rect">
                        <a:avLst/>
                      </a:prstGeom>
                      <a:noFill/>
                      <a:extLst/>
                    </p:spPr>
                  </p:pic>
                </p:oleObj>
              </mc:Fallback>
            </mc:AlternateContent>
          </a:graphicData>
        </a:graphic>
      </p:graphicFrame>
    </p:spTree>
    <p:extLst>
      <p:ext uri="{BB962C8B-B14F-4D97-AF65-F5344CB8AC3E}">
        <p14:creationId xmlns:p14="http://schemas.microsoft.com/office/powerpoint/2010/main" val="156427542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smtClean="0">
                <a:latin typeface="Arial"/>
                <a:cs typeface="Arial"/>
              </a:rPr>
              <a:t>Cách</a:t>
            </a:r>
            <a:r>
              <a:rPr lang="en-US" b="1" dirty="0" smtClean="0">
                <a:latin typeface="Arial"/>
                <a:cs typeface="Arial"/>
              </a:rPr>
              <a:t> </a:t>
            </a:r>
            <a:r>
              <a:rPr lang="en-US" b="1" dirty="0" err="1" smtClean="0">
                <a:latin typeface="Arial"/>
                <a:cs typeface="Arial"/>
              </a:rPr>
              <a:t>tính</a:t>
            </a:r>
            <a:r>
              <a:rPr lang="en-US" b="1" dirty="0" smtClean="0">
                <a:latin typeface="Arial"/>
                <a:cs typeface="Arial"/>
              </a:rPr>
              <a:t> </a:t>
            </a:r>
            <a:r>
              <a:rPr lang="en-US" b="1" dirty="0" err="1" smtClean="0">
                <a:latin typeface="Arial"/>
                <a:cs typeface="Arial"/>
              </a:rPr>
              <a:t>hiệu</a:t>
            </a:r>
            <a:r>
              <a:rPr lang="en-US" b="1" dirty="0" smtClean="0">
                <a:latin typeface="Arial"/>
                <a:cs typeface="Arial"/>
              </a:rPr>
              <a:t> </a:t>
            </a:r>
            <a:r>
              <a:rPr lang="en-US" b="1" dirty="0" err="1" smtClean="0">
                <a:latin typeface="Arial"/>
                <a:cs typeface="Arial"/>
              </a:rPr>
              <a:t>năng</a:t>
            </a:r>
            <a:endParaRPr lang="en-US" b="1" dirty="0">
              <a:latin typeface="Arial"/>
              <a:cs typeface="Arial"/>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456903051"/>
              </p:ext>
            </p:extLst>
          </p:nvPr>
        </p:nvGraphicFramePr>
        <p:xfrm>
          <a:off x="571781" y="5847867"/>
          <a:ext cx="3652070" cy="533400"/>
        </p:xfrm>
        <a:graphic>
          <a:graphicData uri="http://schemas.openxmlformats.org/presentationml/2006/ole">
            <mc:AlternateContent xmlns:mc="http://schemas.openxmlformats.org/markup-compatibility/2006">
              <mc:Choice xmlns:v="urn:schemas-microsoft-com:vml" Requires="v">
                <p:oleObj spid="_x0000_s90180" name="Equation" r:id="rId4" imgW="1650960" imgH="241200" progId="Equation.3">
                  <p:embed/>
                </p:oleObj>
              </mc:Choice>
              <mc:Fallback>
                <p:oleObj name="Equation" r:id="rId4" imgW="165096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781" y="5847867"/>
                        <a:ext cx="3652070" cy="533400"/>
                      </a:xfrm>
                      <a:prstGeom prst="rect">
                        <a:avLst/>
                      </a:prstGeom>
                      <a:noFill/>
                      <a:extLst/>
                    </p:spPr>
                  </p:pic>
                </p:oleObj>
              </mc:Fallback>
            </mc:AlternateContent>
          </a:graphicData>
        </a:graphic>
      </p:graphicFrame>
      <p:graphicFrame>
        <p:nvGraphicFramePr>
          <p:cNvPr id="7" name="Diagram 6"/>
          <p:cNvGraphicFramePr/>
          <p:nvPr>
            <p:extLst>
              <p:ext uri="{D42A27DB-BD31-4B8C-83A1-F6EECF244321}">
                <p14:modId xmlns:p14="http://schemas.microsoft.com/office/powerpoint/2010/main" val="2749629545"/>
              </p:ext>
            </p:extLst>
          </p:nvPr>
        </p:nvGraphicFramePr>
        <p:xfrm>
          <a:off x="-183444" y="1266339"/>
          <a:ext cx="9327444" cy="52388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Oval 2"/>
          <p:cNvSpPr/>
          <p:nvPr/>
        </p:nvSpPr>
        <p:spPr>
          <a:xfrm>
            <a:off x="5122334" y="2412999"/>
            <a:ext cx="2596444" cy="1439333"/>
          </a:xfrm>
          <a:prstGeom prst="ellipse">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05134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a:xfrm>
            <a:off x="1436688" y="164747"/>
            <a:ext cx="4127500" cy="422275"/>
          </a:xfrm>
          <a:noFill/>
          <a:ln/>
        </p:spPr>
        <p:txBody>
          <a:bodyPr wrap="none">
            <a:normAutofit fontScale="90000"/>
          </a:bodyPr>
          <a:lstStyle/>
          <a:p>
            <a:r>
              <a:rPr lang="en-US" sz="2800" dirty="0" err="1" smtClean="0"/>
              <a:t>Đơn</a:t>
            </a:r>
            <a:r>
              <a:rPr lang="en-US" sz="2800" dirty="0" smtClean="0"/>
              <a:t> </a:t>
            </a:r>
            <a:r>
              <a:rPr lang="en-US" sz="2800" dirty="0" err="1" smtClean="0"/>
              <a:t>vị</a:t>
            </a:r>
            <a:r>
              <a:rPr lang="en-US" sz="2800" dirty="0" smtClean="0"/>
              <a:t> </a:t>
            </a:r>
            <a:r>
              <a:rPr lang="en-US" sz="2800" dirty="0" err="1" smtClean="0"/>
              <a:t>đo</a:t>
            </a:r>
            <a:r>
              <a:rPr lang="en-US" sz="2800" dirty="0" smtClean="0"/>
              <a:t> </a:t>
            </a:r>
            <a:r>
              <a:rPr lang="en-US" sz="2800" dirty="0" err="1" smtClean="0"/>
              <a:t>hiệu</a:t>
            </a:r>
            <a:r>
              <a:rPr lang="en-US" sz="2800" dirty="0" smtClean="0"/>
              <a:t> </a:t>
            </a:r>
            <a:r>
              <a:rPr lang="en-US" sz="2800" dirty="0" err="1" smtClean="0"/>
              <a:t>năng</a:t>
            </a:r>
            <a:r>
              <a:rPr lang="en-US" sz="2800" dirty="0" smtClean="0"/>
              <a:t> </a:t>
            </a:r>
            <a:r>
              <a:rPr lang="en-US" sz="2800" dirty="0" err="1" smtClean="0"/>
              <a:t>theo</a:t>
            </a:r>
            <a:r>
              <a:rPr lang="en-US" sz="2800" dirty="0" smtClean="0"/>
              <a:t> </a:t>
            </a:r>
            <a:r>
              <a:rPr lang="en-US" sz="2800" dirty="0" err="1" smtClean="0"/>
              <a:t>các</a:t>
            </a:r>
            <a:r>
              <a:rPr lang="en-US" sz="2800" dirty="0" smtClean="0"/>
              <a:t> </a:t>
            </a:r>
            <a:r>
              <a:rPr lang="en-US" sz="2800" dirty="0" err="1" smtClean="0"/>
              <a:t>phân</a:t>
            </a:r>
            <a:r>
              <a:rPr lang="en-US" sz="2800" dirty="0" smtClean="0"/>
              <a:t> </a:t>
            </a:r>
            <a:r>
              <a:rPr lang="en-US" sz="2800" dirty="0" err="1" smtClean="0"/>
              <a:t>mức</a:t>
            </a:r>
            <a:endParaRPr lang="en-US" sz="2800" dirty="0"/>
          </a:p>
        </p:txBody>
      </p:sp>
      <p:sp>
        <p:nvSpPr>
          <p:cNvPr id="972803" name="Freeform 3"/>
          <p:cNvSpPr>
            <a:spLocks/>
          </p:cNvSpPr>
          <p:nvPr/>
        </p:nvSpPr>
        <p:spPr bwMode="auto">
          <a:xfrm>
            <a:off x="1295400" y="3352800"/>
            <a:ext cx="3354388" cy="1373188"/>
          </a:xfrm>
          <a:custGeom>
            <a:avLst/>
            <a:gdLst>
              <a:gd name="T0" fmla="*/ 866 w 2113"/>
              <a:gd name="T1" fmla="*/ 0 h 865"/>
              <a:gd name="T2" fmla="*/ 0 w 2113"/>
              <a:gd name="T3" fmla="*/ 864 h 865"/>
              <a:gd name="T4" fmla="*/ 2112 w 2113"/>
              <a:gd name="T5" fmla="*/ 864 h 865"/>
              <a:gd name="T6" fmla="*/ 1300 w 2113"/>
              <a:gd name="T7" fmla="*/ 0 h 865"/>
              <a:gd name="T8" fmla="*/ 866 w 2113"/>
              <a:gd name="T9" fmla="*/ 0 h 865"/>
            </a:gdLst>
            <a:ahLst/>
            <a:cxnLst>
              <a:cxn ang="0">
                <a:pos x="T0" y="T1"/>
              </a:cxn>
              <a:cxn ang="0">
                <a:pos x="T2" y="T3"/>
              </a:cxn>
              <a:cxn ang="0">
                <a:pos x="T4" y="T5"/>
              </a:cxn>
              <a:cxn ang="0">
                <a:pos x="T6" y="T7"/>
              </a:cxn>
              <a:cxn ang="0">
                <a:pos x="T8" y="T9"/>
              </a:cxn>
            </a:cxnLst>
            <a:rect l="0" t="0" r="r" b="b"/>
            <a:pathLst>
              <a:path w="2113" h="865">
                <a:moveTo>
                  <a:pt x="866" y="0"/>
                </a:moveTo>
                <a:lnTo>
                  <a:pt x="0" y="864"/>
                </a:lnTo>
                <a:lnTo>
                  <a:pt x="2112" y="864"/>
                </a:lnTo>
                <a:lnTo>
                  <a:pt x="1300" y="0"/>
                </a:lnTo>
                <a:lnTo>
                  <a:pt x="866" y="0"/>
                </a:lnTo>
              </a:path>
            </a:pathLst>
          </a:custGeom>
          <a:solidFill>
            <a:schemeClr val="bg1"/>
          </a:solidFill>
          <a:ln w="12700" cap="rnd" cmpd="sng">
            <a:solidFill>
              <a:schemeClr val="tx1"/>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72804" name="Freeform 4"/>
          <p:cNvSpPr>
            <a:spLocks/>
          </p:cNvSpPr>
          <p:nvPr/>
        </p:nvSpPr>
        <p:spPr bwMode="auto">
          <a:xfrm>
            <a:off x="1485900" y="1066800"/>
            <a:ext cx="2973388" cy="1982788"/>
          </a:xfrm>
          <a:custGeom>
            <a:avLst/>
            <a:gdLst>
              <a:gd name="T0" fmla="*/ 768 w 1873"/>
              <a:gd name="T1" fmla="*/ 1248 h 1249"/>
              <a:gd name="T2" fmla="*/ 0 w 1873"/>
              <a:gd name="T3" fmla="*/ 0 h 1249"/>
              <a:gd name="T4" fmla="*/ 1872 w 1873"/>
              <a:gd name="T5" fmla="*/ 0 h 1249"/>
              <a:gd name="T6" fmla="*/ 1152 w 1873"/>
              <a:gd name="T7" fmla="*/ 1248 h 1249"/>
              <a:gd name="T8" fmla="*/ 768 w 1873"/>
              <a:gd name="T9" fmla="*/ 1248 h 1249"/>
            </a:gdLst>
            <a:ahLst/>
            <a:cxnLst>
              <a:cxn ang="0">
                <a:pos x="T0" y="T1"/>
              </a:cxn>
              <a:cxn ang="0">
                <a:pos x="T2" y="T3"/>
              </a:cxn>
              <a:cxn ang="0">
                <a:pos x="T4" y="T5"/>
              </a:cxn>
              <a:cxn ang="0">
                <a:pos x="T6" y="T7"/>
              </a:cxn>
              <a:cxn ang="0">
                <a:pos x="T8" y="T9"/>
              </a:cxn>
            </a:cxnLst>
            <a:rect l="0" t="0" r="r" b="b"/>
            <a:pathLst>
              <a:path w="1873" h="1249">
                <a:moveTo>
                  <a:pt x="768" y="1248"/>
                </a:moveTo>
                <a:lnTo>
                  <a:pt x="0" y="0"/>
                </a:lnTo>
                <a:lnTo>
                  <a:pt x="1872" y="0"/>
                </a:lnTo>
                <a:lnTo>
                  <a:pt x="1152" y="1248"/>
                </a:lnTo>
                <a:lnTo>
                  <a:pt x="768" y="1248"/>
                </a:lnTo>
              </a:path>
            </a:pathLst>
          </a:custGeom>
          <a:solidFill>
            <a:schemeClr val="bg1"/>
          </a:solidFill>
          <a:ln w="12700" cap="rnd" cmpd="sng">
            <a:solidFill>
              <a:schemeClr val="tx1"/>
            </a:solidFill>
            <a:prstDash val="solid"/>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72805" name="Rectangle 5"/>
          <p:cNvSpPr>
            <a:spLocks noChangeArrowheads="1"/>
          </p:cNvSpPr>
          <p:nvPr/>
        </p:nvSpPr>
        <p:spPr bwMode="auto">
          <a:xfrm>
            <a:off x="2497138" y="2538413"/>
            <a:ext cx="89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latin typeface="Comic Sans MS" charset="0"/>
              </a:rPr>
              <a:t>Compiler</a:t>
            </a:r>
          </a:p>
        </p:txBody>
      </p:sp>
      <p:sp>
        <p:nvSpPr>
          <p:cNvPr id="972806" name="Rectangle 6"/>
          <p:cNvSpPr>
            <a:spLocks noChangeArrowheads="1"/>
          </p:cNvSpPr>
          <p:nvPr/>
        </p:nvSpPr>
        <p:spPr bwMode="auto">
          <a:xfrm>
            <a:off x="2324100" y="1852613"/>
            <a:ext cx="129063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ctr"/>
            <a:r>
              <a:rPr lang="en-US">
                <a:latin typeface="Comic Sans MS" charset="0"/>
              </a:rPr>
              <a:t>Programming </a:t>
            </a:r>
          </a:p>
          <a:p>
            <a:pPr algn="ctr"/>
            <a:r>
              <a:rPr lang="en-US">
                <a:latin typeface="Comic Sans MS" charset="0"/>
              </a:rPr>
              <a:t>Language</a:t>
            </a:r>
          </a:p>
        </p:txBody>
      </p:sp>
      <p:sp>
        <p:nvSpPr>
          <p:cNvPr id="972807" name="Rectangle 7"/>
          <p:cNvSpPr>
            <a:spLocks noChangeArrowheads="1"/>
          </p:cNvSpPr>
          <p:nvPr/>
        </p:nvSpPr>
        <p:spPr bwMode="auto">
          <a:xfrm>
            <a:off x="2393950" y="1319213"/>
            <a:ext cx="1106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latin typeface="Comic Sans MS" charset="0"/>
              </a:rPr>
              <a:t>Application</a:t>
            </a:r>
          </a:p>
        </p:txBody>
      </p:sp>
      <p:sp>
        <p:nvSpPr>
          <p:cNvPr id="972808" name="Rectangle 8"/>
          <p:cNvSpPr>
            <a:spLocks noChangeArrowheads="1"/>
          </p:cNvSpPr>
          <p:nvPr/>
        </p:nvSpPr>
        <p:spPr bwMode="auto">
          <a:xfrm>
            <a:off x="2335213" y="3529013"/>
            <a:ext cx="950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latin typeface="Comic Sans MS" charset="0"/>
              </a:rPr>
              <a:t>Datapath</a:t>
            </a:r>
          </a:p>
        </p:txBody>
      </p:sp>
      <p:sp>
        <p:nvSpPr>
          <p:cNvPr id="972809" name="Rectangle 9"/>
          <p:cNvSpPr>
            <a:spLocks noChangeArrowheads="1"/>
          </p:cNvSpPr>
          <p:nvPr/>
        </p:nvSpPr>
        <p:spPr bwMode="auto">
          <a:xfrm>
            <a:off x="2895600" y="3757613"/>
            <a:ext cx="790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latin typeface="Comic Sans MS" charset="0"/>
              </a:rPr>
              <a:t>Control</a:t>
            </a:r>
          </a:p>
        </p:txBody>
      </p:sp>
      <p:sp>
        <p:nvSpPr>
          <p:cNvPr id="972810" name="Rectangle 10"/>
          <p:cNvSpPr>
            <a:spLocks noChangeArrowheads="1"/>
          </p:cNvSpPr>
          <p:nvPr/>
        </p:nvSpPr>
        <p:spPr bwMode="auto">
          <a:xfrm>
            <a:off x="1563038" y="4399372"/>
            <a:ext cx="1149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dirty="0">
                <a:latin typeface="Comic Sans MS" charset="0"/>
              </a:rPr>
              <a:t>Transistors</a:t>
            </a:r>
          </a:p>
        </p:txBody>
      </p:sp>
      <p:sp>
        <p:nvSpPr>
          <p:cNvPr id="972811" name="Rectangle 11"/>
          <p:cNvSpPr>
            <a:spLocks noChangeArrowheads="1"/>
          </p:cNvSpPr>
          <p:nvPr/>
        </p:nvSpPr>
        <p:spPr bwMode="auto">
          <a:xfrm>
            <a:off x="2942431" y="4410633"/>
            <a:ext cx="687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dirty="0">
                <a:latin typeface="Comic Sans MS" charset="0"/>
              </a:rPr>
              <a:t>Wires</a:t>
            </a:r>
          </a:p>
        </p:txBody>
      </p:sp>
      <p:sp>
        <p:nvSpPr>
          <p:cNvPr id="972812" name="Rectangle 12"/>
          <p:cNvSpPr>
            <a:spLocks noChangeArrowheads="1"/>
          </p:cNvSpPr>
          <p:nvPr/>
        </p:nvSpPr>
        <p:spPr bwMode="auto">
          <a:xfrm>
            <a:off x="3686175" y="4399372"/>
            <a:ext cx="5064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dirty="0">
                <a:latin typeface="Comic Sans MS" charset="0"/>
              </a:rPr>
              <a:t>Pins</a:t>
            </a:r>
          </a:p>
        </p:txBody>
      </p:sp>
      <p:sp>
        <p:nvSpPr>
          <p:cNvPr id="972813" name="Rectangle 13"/>
          <p:cNvSpPr>
            <a:spLocks noChangeArrowheads="1"/>
          </p:cNvSpPr>
          <p:nvPr/>
        </p:nvSpPr>
        <p:spPr bwMode="auto">
          <a:xfrm>
            <a:off x="2673350" y="3130550"/>
            <a:ext cx="596900" cy="1397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14" name="Rectangle 14"/>
          <p:cNvSpPr>
            <a:spLocks noChangeArrowheads="1"/>
          </p:cNvSpPr>
          <p:nvPr/>
        </p:nvSpPr>
        <p:spPr bwMode="auto">
          <a:xfrm>
            <a:off x="2692401" y="3044406"/>
            <a:ext cx="703262"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r>
              <a:rPr lang="en-US" dirty="0">
                <a:latin typeface="Comic Sans MS" charset="0"/>
              </a:rPr>
              <a:t>ISA</a:t>
            </a:r>
          </a:p>
        </p:txBody>
      </p:sp>
      <p:sp>
        <p:nvSpPr>
          <p:cNvPr id="972815" name="Rectangle 15"/>
          <p:cNvSpPr>
            <a:spLocks noChangeArrowheads="1"/>
          </p:cNvSpPr>
          <p:nvPr/>
        </p:nvSpPr>
        <p:spPr bwMode="auto">
          <a:xfrm>
            <a:off x="1965325" y="4062413"/>
            <a:ext cx="1389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latin typeface="Comic Sans MS" charset="0"/>
              </a:rPr>
              <a:t>Function Units</a:t>
            </a:r>
          </a:p>
        </p:txBody>
      </p:sp>
      <p:sp>
        <p:nvSpPr>
          <p:cNvPr id="972816" name="Line 16"/>
          <p:cNvSpPr>
            <a:spLocks noChangeShapeType="1"/>
          </p:cNvSpPr>
          <p:nvPr/>
        </p:nvSpPr>
        <p:spPr bwMode="auto">
          <a:xfrm>
            <a:off x="3429000" y="3048000"/>
            <a:ext cx="3810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17" name="Rectangle 17"/>
          <p:cNvSpPr>
            <a:spLocks noChangeArrowheads="1"/>
          </p:cNvSpPr>
          <p:nvPr/>
        </p:nvSpPr>
        <p:spPr bwMode="auto">
          <a:xfrm>
            <a:off x="3886200" y="2613025"/>
            <a:ext cx="4648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r>
              <a:rPr lang="en-US" dirty="0">
                <a:latin typeface="Comic Sans MS" charset="0"/>
              </a:rPr>
              <a:t>(millions) of Instructions per second – MIPS</a:t>
            </a:r>
          </a:p>
          <a:p>
            <a:r>
              <a:rPr lang="en-US" dirty="0">
                <a:latin typeface="Comic Sans MS" charset="0"/>
              </a:rPr>
              <a:t>(millions) of (F.P.) operations per second – MFLOP/s</a:t>
            </a:r>
          </a:p>
        </p:txBody>
      </p:sp>
      <p:sp>
        <p:nvSpPr>
          <p:cNvPr id="972818" name="Rectangle 18"/>
          <p:cNvSpPr>
            <a:spLocks noChangeArrowheads="1"/>
          </p:cNvSpPr>
          <p:nvPr/>
        </p:nvSpPr>
        <p:spPr bwMode="auto">
          <a:xfrm>
            <a:off x="4708525" y="4289425"/>
            <a:ext cx="2673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latin typeface="Comic Sans MS" charset="0"/>
              </a:rPr>
              <a:t>Cycles per second (clock rate)</a:t>
            </a:r>
          </a:p>
        </p:txBody>
      </p:sp>
      <p:sp>
        <p:nvSpPr>
          <p:cNvPr id="972819" name="Line 19"/>
          <p:cNvSpPr>
            <a:spLocks noChangeShapeType="1"/>
          </p:cNvSpPr>
          <p:nvPr/>
        </p:nvSpPr>
        <p:spPr bwMode="auto">
          <a:xfrm flipH="1">
            <a:off x="4495800" y="4419600"/>
            <a:ext cx="22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20" name="Rectangle 20"/>
          <p:cNvSpPr>
            <a:spLocks noChangeArrowheads="1"/>
          </p:cNvSpPr>
          <p:nvPr/>
        </p:nvSpPr>
        <p:spPr bwMode="auto">
          <a:xfrm>
            <a:off x="4327525" y="3679825"/>
            <a:ext cx="2038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latin typeface="Comic Sans MS" charset="0"/>
              </a:rPr>
              <a:t>Megabytes per second</a:t>
            </a:r>
          </a:p>
        </p:txBody>
      </p:sp>
      <p:sp>
        <p:nvSpPr>
          <p:cNvPr id="972821" name="Line 21"/>
          <p:cNvSpPr>
            <a:spLocks noChangeShapeType="1"/>
          </p:cNvSpPr>
          <p:nvPr/>
        </p:nvSpPr>
        <p:spPr bwMode="auto">
          <a:xfrm>
            <a:off x="4343400" y="1447800"/>
            <a:ext cx="457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22" name="Rectangle 22"/>
          <p:cNvSpPr>
            <a:spLocks noChangeArrowheads="1"/>
          </p:cNvSpPr>
          <p:nvPr/>
        </p:nvSpPr>
        <p:spPr bwMode="auto">
          <a:xfrm>
            <a:off x="4859338" y="1089025"/>
            <a:ext cx="2652712"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latin typeface="Comic Sans MS" charset="0"/>
              </a:rPr>
              <a:t>Seconds per program</a:t>
            </a:r>
          </a:p>
          <a:p>
            <a:endParaRPr lang="en-US">
              <a:latin typeface="Comic Sans MS" charset="0"/>
            </a:endParaRPr>
          </a:p>
          <a:p>
            <a:endParaRPr lang="en-US">
              <a:latin typeface="Comic Sans MS" charset="0"/>
            </a:endParaRPr>
          </a:p>
          <a:p>
            <a:r>
              <a:rPr lang="en-US">
                <a:latin typeface="Comic Sans MS" charset="0"/>
              </a:rPr>
              <a:t>Useful Operations per second</a:t>
            </a:r>
          </a:p>
        </p:txBody>
      </p:sp>
      <p:sp>
        <p:nvSpPr>
          <p:cNvPr id="972823" name="Line 23"/>
          <p:cNvSpPr>
            <a:spLocks noChangeShapeType="1"/>
          </p:cNvSpPr>
          <p:nvPr/>
        </p:nvSpPr>
        <p:spPr bwMode="auto">
          <a:xfrm>
            <a:off x="3962400" y="3886200"/>
            <a:ext cx="3810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136599097"/>
      </p:ext>
    </p:extLst>
  </p:cSld>
  <p:clrMapOvr>
    <a:masterClrMapping/>
  </p:clrMapOvr>
  <p:transition xmlns:p14="http://schemas.microsoft.com/office/powerpoint/2010/main">
    <p:wip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6" name="Rectangle 2"/>
          <p:cNvSpPr>
            <a:spLocks noGrp="1" noChangeArrowheads="1"/>
          </p:cNvSpPr>
          <p:nvPr>
            <p:ph type="title"/>
          </p:nvPr>
        </p:nvSpPr>
        <p:spPr>
          <a:xfrm>
            <a:off x="870196" y="315913"/>
            <a:ext cx="2498725" cy="368300"/>
          </a:xfrm>
          <a:noFill/>
          <a:ln/>
          <a:extLst>
            <a:ext uri="{91240B29-F687-4f45-9708-019B960494DF}">
              <a14:hiddenLine xmlns:a14="http://schemas.microsoft.com/office/drawing/2010/main" w="12700">
                <a:solidFill>
                  <a:schemeClr val="tx1"/>
                </a:solidFill>
                <a:miter lim="800000"/>
                <a:headEnd/>
                <a:tailEnd/>
              </a14:hiddenLine>
            </a:ext>
          </a:extLst>
        </p:spPr>
        <p:txBody>
          <a:bodyPr wrap="none">
            <a:normAutofit fontScale="90000"/>
          </a:bodyPr>
          <a:lstStyle/>
          <a:p>
            <a:r>
              <a:rPr lang="en-US" dirty="0" smtClean="0"/>
              <a:t>Chu </a:t>
            </a:r>
            <a:r>
              <a:rPr lang="en-US" dirty="0" err="1" smtClean="0"/>
              <a:t>kỳ</a:t>
            </a:r>
            <a:r>
              <a:rPr lang="en-US" dirty="0" smtClean="0"/>
              <a:t> </a:t>
            </a:r>
            <a:r>
              <a:rPr lang="en-US" dirty="0" err="1" smtClean="0"/>
              <a:t>xung</a:t>
            </a:r>
            <a:r>
              <a:rPr lang="en-US" dirty="0" smtClean="0"/>
              <a:t> </a:t>
            </a:r>
            <a:r>
              <a:rPr lang="en-US" dirty="0" err="1" smtClean="0"/>
              <a:t>nhịp</a:t>
            </a:r>
            <a:endParaRPr lang="en-US" dirty="0"/>
          </a:p>
        </p:txBody>
      </p:sp>
      <p:grpSp>
        <p:nvGrpSpPr>
          <p:cNvPr id="1091588" name="Group 4"/>
          <p:cNvGrpSpPr>
            <a:grpSpLocks/>
          </p:cNvGrpSpPr>
          <p:nvPr/>
        </p:nvGrpSpPr>
        <p:grpSpPr bwMode="auto">
          <a:xfrm>
            <a:off x="436563" y="1447800"/>
            <a:ext cx="7939087" cy="2438400"/>
            <a:chOff x="275" y="524"/>
            <a:chExt cx="5001" cy="1536"/>
          </a:xfrm>
        </p:grpSpPr>
        <p:grpSp>
          <p:nvGrpSpPr>
            <p:cNvPr id="1091589" name="Group 5"/>
            <p:cNvGrpSpPr>
              <a:grpSpLocks/>
            </p:cNvGrpSpPr>
            <p:nvPr/>
          </p:nvGrpSpPr>
          <p:grpSpPr bwMode="auto">
            <a:xfrm>
              <a:off x="340" y="524"/>
              <a:ext cx="4936" cy="200"/>
              <a:chOff x="340" y="524"/>
              <a:chExt cx="4936" cy="200"/>
            </a:xfrm>
          </p:grpSpPr>
          <p:sp>
            <p:nvSpPr>
              <p:cNvPr id="1091590" name="Line 6"/>
              <p:cNvSpPr>
                <a:spLocks noChangeShapeType="1"/>
              </p:cNvSpPr>
              <p:nvPr/>
            </p:nvSpPr>
            <p:spPr bwMode="auto">
              <a:xfrm>
                <a:off x="340" y="528"/>
                <a:ext cx="6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591" name="Line 7"/>
              <p:cNvSpPr>
                <a:spLocks noChangeShapeType="1"/>
              </p:cNvSpPr>
              <p:nvPr/>
            </p:nvSpPr>
            <p:spPr bwMode="auto">
              <a:xfrm>
                <a:off x="1042" y="532"/>
                <a:ext cx="0"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592" name="Line 8"/>
              <p:cNvSpPr>
                <a:spLocks noChangeShapeType="1"/>
              </p:cNvSpPr>
              <p:nvPr/>
            </p:nvSpPr>
            <p:spPr bwMode="auto">
              <a:xfrm>
                <a:off x="1046" y="720"/>
                <a:ext cx="175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593" name="Line 9"/>
              <p:cNvSpPr>
                <a:spLocks noChangeShapeType="1"/>
              </p:cNvSpPr>
              <p:nvPr/>
            </p:nvSpPr>
            <p:spPr bwMode="auto">
              <a:xfrm flipV="1">
                <a:off x="2808" y="524"/>
                <a:ext cx="0" cy="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594" name="Line 10"/>
              <p:cNvSpPr>
                <a:spLocks noChangeShapeType="1"/>
              </p:cNvSpPr>
              <p:nvPr/>
            </p:nvSpPr>
            <p:spPr bwMode="auto">
              <a:xfrm>
                <a:off x="2812" y="528"/>
                <a:ext cx="175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595" name="Line 11"/>
              <p:cNvSpPr>
                <a:spLocks noChangeShapeType="1"/>
              </p:cNvSpPr>
              <p:nvPr/>
            </p:nvSpPr>
            <p:spPr bwMode="auto">
              <a:xfrm>
                <a:off x="4574" y="532"/>
                <a:ext cx="0"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596" name="Line 12"/>
              <p:cNvSpPr>
                <a:spLocks noChangeShapeType="1"/>
              </p:cNvSpPr>
              <p:nvPr/>
            </p:nvSpPr>
            <p:spPr bwMode="auto">
              <a:xfrm>
                <a:off x="4578" y="720"/>
                <a:ext cx="6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91597" name="Rectangle 13"/>
            <p:cNvSpPr>
              <a:spLocks noChangeArrowheads="1"/>
            </p:cNvSpPr>
            <p:nvPr/>
          </p:nvSpPr>
          <p:spPr bwMode="auto">
            <a:xfrm>
              <a:off x="275" y="524"/>
              <a:ext cx="42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1600">
                  <a:solidFill>
                    <a:srgbClr val="CC3300"/>
                  </a:solidFill>
                  <a:latin typeface="Comic Sans MS" charset="0"/>
                </a:rPr>
                <a:t>Clock</a:t>
              </a:r>
            </a:p>
          </p:txBody>
        </p:sp>
        <p:grpSp>
          <p:nvGrpSpPr>
            <p:cNvPr id="1091598" name="Group 14"/>
            <p:cNvGrpSpPr>
              <a:grpSpLocks/>
            </p:cNvGrpSpPr>
            <p:nvPr/>
          </p:nvGrpSpPr>
          <p:grpSpPr bwMode="auto">
            <a:xfrm>
              <a:off x="668" y="920"/>
              <a:ext cx="776" cy="1140"/>
              <a:chOff x="668" y="920"/>
              <a:chExt cx="776" cy="1140"/>
            </a:xfrm>
          </p:grpSpPr>
          <p:sp>
            <p:nvSpPr>
              <p:cNvPr id="1091599" name="Rectangle 15"/>
              <p:cNvSpPr>
                <a:spLocks noChangeArrowheads="1"/>
              </p:cNvSpPr>
              <p:nvPr/>
            </p:nvSpPr>
            <p:spPr bwMode="auto">
              <a:xfrm>
                <a:off x="968" y="920"/>
                <a:ext cx="176" cy="8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00" name="Line 16"/>
              <p:cNvSpPr>
                <a:spLocks noChangeShapeType="1"/>
              </p:cNvSpPr>
              <p:nvPr/>
            </p:nvSpPr>
            <p:spPr bwMode="auto">
              <a:xfrm>
                <a:off x="1056" y="1924"/>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01" name="Line 17"/>
              <p:cNvSpPr>
                <a:spLocks noChangeShapeType="1"/>
              </p:cNvSpPr>
              <p:nvPr/>
            </p:nvSpPr>
            <p:spPr bwMode="auto">
              <a:xfrm flipV="1">
                <a:off x="1016" y="1672"/>
                <a:ext cx="32"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02" name="Line 18"/>
              <p:cNvSpPr>
                <a:spLocks noChangeShapeType="1"/>
              </p:cNvSpPr>
              <p:nvPr/>
            </p:nvSpPr>
            <p:spPr bwMode="auto">
              <a:xfrm>
                <a:off x="1064" y="1688"/>
                <a:ext cx="32"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03" name="Oval 19"/>
              <p:cNvSpPr>
                <a:spLocks noChangeArrowheads="1"/>
              </p:cNvSpPr>
              <p:nvPr/>
            </p:nvSpPr>
            <p:spPr bwMode="auto">
              <a:xfrm>
                <a:off x="1016" y="1832"/>
                <a:ext cx="80" cy="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04" name="Line 20"/>
              <p:cNvSpPr>
                <a:spLocks noChangeShapeType="1"/>
              </p:cNvSpPr>
              <p:nvPr/>
            </p:nvSpPr>
            <p:spPr bwMode="auto">
              <a:xfrm flipH="1">
                <a:off x="668" y="1056"/>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05" name="Rectangle 21"/>
              <p:cNvSpPr>
                <a:spLocks noChangeArrowheads="1"/>
              </p:cNvSpPr>
              <p:nvPr/>
            </p:nvSpPr>
            <p:spPr bwMode="auto">
              <a:xfrm>
                <a:off x="755" y="1100"/>
                <a:ext cx="14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1600">
                    <a:latin typeface="Comic Sans MS" charset="0"/>
                  </a:rPr>
                  <a:t>.</a:t>
                </a:r>
              </a:p>
              <a:p>
                <a:r>
                  <a:rPr lang="en-US" sz="1600">
                    <a:latin typeface="Comic Sans MS" charset="0"/>
                  </a:rPr>
                  <a:t>.</a:t>
                </a:r>
              </a:p>
              <a:p>
                <a:r>
                  <a:rPr lang="en-US" sz="1600">
                    <a:latin typeface="Comic Sans MS" charset="0"/>
                  </a:rPr>
                  <a:t>.</a:t>
                </a:r>
              </a:p>
            </p:txBody>
          </p:sp>
          <p:sp>
            <p:nvSpPr>
              <p:cNvPr id="1091606" name="Line 22"/>
              <p:cNvSpPr>
                <a:spLocks noChangeShapeType="1"/>
              </p:cNvSpPr>
              <p:nvPr/>
            </p:nvSpPr>
            <p:spPr bwMode="auto">
              <a:xfrm flipH="1">
                <a:off x="668"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07" name="Line 23"/>
              <p:cNvSpPr>
                <a:spLocks noChangeShapeType="1"/>
              </p:cNvSpPr>
              <p:nvPr/>
            </p:nvSpPr>
            <p:spPr bwMode="auto">
              <a:xfrm flipH="1">
                <a:off x="1148" y="1056"/>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08" name="Rectangle 24"/>
              <p:cNvSpPr>
                <a:spLocks noChangeArrowheads="1"/>
              </p:cNvSpPr>
              <p:nvPr/>
            </p:nvSpPr>
            <p:spPr bwMode="auto">
              <a:xfrm>
                <a:off x="1235" y="1100"/>
                <a:ext cx="14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1600">
                    <a:latin typeface="Comic Sans MS" charset="0"/>
                  </a:rPr>
                  <a:t>.</a:t>
                </a:r>
              </a:p>
              <a:p>
                <a:r>
                  <a:rPr lang="en-US" sz="1600">
                    <a:latin typeface="Comic Sans MS" charset="0"/>
                  </a:rPr>
                  <a:t>.</a:t>
                </a:r>
              </a:p>
              <a:p>
                <a:r>
                  <a:rPr lang="en-US" sz="1600">
                    <a:latin typeface="Comic Sans MS" charset="0"/>
                  </a:rPr>
                  <a:t>.</a:t>
                </a:r>
              </a:p>
            </p:txBody>
          </p:sp>
          <p:sp>
            <p:nvSpPr>
              <p:cNvPr id="1091609" name="Line 25"/>
              <p:cNvSpPr>
                <a:spLocks noChangeShapeType="1"/>
              </p:cNvSpPr>
              <p:nvPr/>
            </p:nvSpPr>
            <p:spPr bwMode="auto">
              <a:xfrm flipH="1">
                <a:off x="1148"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91610" name="Group 26"/>
            <p:cNvGrpSpPr>
              <a:grpSpLocks/>
            </p:cNvGrpSpPr>
            <p:nvPr/>
          </p:nvGrpSpPr>
          <p:grpSpPr bwMode="auto">
            <a:xfrm>
              <a:off x="4172" y="920"/>
              <a:ext cx="776" cy="1140"/>
              <a:chOff x="4172" y="920"/>
              <a:chExt cx="776" cy="1140"/>
            </a:xfrm>
          </p:grpSpPr>
          <p:sp>
            <p:nvSpPr>
              <p:cNvPr id="1091611" name="Rectangle 27"/>
              <p:cNvSpPr>
                <a:spLocks noChangeArrowheads="1"/>
              </p:cNvSpPr>
              <p:nvPr/>
            </p:nvSpPr>
            <p:spPr bwMode="auto">
              <a:xfrm>
                <a:off x="4472" y="920"/>
                <a:ext cx="176" cy="8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12" name="Line 28"/>
              <p:cNvSpPr>
                <a:spLocks noChangeShapeType="1"/>
              </p:cNvSpPr>
              <p:nvPr/>
            </p:nvSpPr>
            <p:spPr bwMode="auto">
              <a:xfrm>
                <a:off x="4560" y="1924"/>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13" name="Line 29"/>
              <p:cNvSpPr>
                <a:spLocks noChangeShapeType="1"/>
              </p:cNvSpPr>
              <p:nvPr/>
            </p:nvSpPr>
            <p:spPr bwMode="auto">
              <a:xfrm flipV="1">
                <a:off x="4520" y="1672"/>
                <a:ext cx="32"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14" name="Line 30"/>
              <p:cNvSpPr>
                <a:spLocks noChangeShapeType="1"/>
              </p:cNvSpPr>
              <p:nvPr/>
            </p:nvSpPr>
            <p:spPr bwMode="auto">
              <a:xfrm>
                <a:off x="4568" y="1688"/>
                <a:ext cx="32"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15" name="Oval 31"/>
              <p:cNvSpPr>
                <a:spLocks noChangeArrowheads="1"/>
              </p:cNvSpPr>
              <p:nvPr/>
            </p:nvSpPr>
            <p:spPr bwMode="auto">
              <a:xfrm>
                <a:off x="4520" y="1832"/>
                <a:ext cx="80" cy="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16" name="Line 32"/>
              <p:cNvSpPr>
                <a:spLocks noChangeShapeType="1"/>
              </p:cNvSpPr>
              <p:nvPr/>
            </p:nvSpPr>
            <p:spPr bwMode="auto">
              <a:xfrm flipH="1">
                <a:off x="4172" y="1056"/>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17" name="Rectangle 33"/>
              <p:cNvSpPr>
                <a:spLocks noChangeArrowheads="1"/>
              </p:cNvSpPr>
              <p:nvPr/>
            </p:nvSpPr>
            <p:spPr bwMode="auto">
              <a:xfrm>
                <a:off x="4259" y="1100"/>
                <a:ext cx="14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1600">
                    <a:latin typeface="Comic Sans MS" charset="0"/>
                  </a:rPr>
                  <a:t>.</a:t>
                </a:r>
              </a:p>
              <a:p>
                <a:r>
                  <a:rPr lang="en-US" sz="1600">
                    <a:latin typeface="Comic Sans MS" charset="0"/>
                  </a:rPr>
                  <a:t>.</a:t>
                </a:r>
              </a:p>
              <a:p>
                <a:r>
                  <a:rPr lang="en-US" sz="1600">
                    <a:latin typeface="Comic Sans MS" charset="0"/>
                  </a:rPr>
                  <a:t>.</a:t>
                </a:r>
              </a:p>
            </p:txBody>
          </p:sp>
          <p:sp>
            <p:nvSpPr>
              <p:cNvPr id="1091618" name="Line 34"/>
              <p:cNvSpPr>
                <a:spLocks noChangeShapeType="1"/>
              </p:cNvSpPr>
              <p:nvPr/>
            </p:nvSpPr>
            <p:spPr bwMode="auto">
              <a:xfrm flipH="1">
                <a:off x="4172"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19" name="Line 35"/>
              <p:cNvSpPr>
                <a:spLocks noChangeShapeType="1"/>
              </p:cNvSpPr>
              <p:nvPr/>
            </p:nvSpPr>
            <p:spPr bwMode="auto">
              <a:xfrm flipH="1">
                <a:off x="4652" y="1056"/>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20" name="Rectangle 36"/>
              <p:cNvSpPr>
                <a:spLocks noChangeArrowheads="1"/>
              </p:cNvSpPr>
              <p:nvPr/>
            </p:nvSpPr>
            <p:spPr bwMode="auto">
              <a:xfrm>
                <a:off x="4739" y="1100"/>
                <a:ext cx="14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1600">
                    <a:latin typeface="Comic Sans MS" charset="0"/>
                  </a:rPr>
                  <a:t>.</a:t>
                </a:r>
              </a:p>
              <a:p>
                <a:r>
                  <a:rPr lang="en-US" sz="1600">
                    <a:latin typeface="Comic Sans MS" charset="0"/>
                  </a:rPr>
                  <a:t>.</a:t>
                </a:r>
              </a:p>
              <a:p>
                <a:r>
                  <a:rPr lang="en-US" sz="1600">
                    <a:latin typeface="Comic Sans MS" charset="0"/>
                  </a:rPr>
                  <a:t>.</a:t>
                </a:r>
              </a:p>
            </p:txBody>
          </p:sp>
          <p:sp>
            <p:nvSpPr>
              <p:cNvPr id="1091621" name="Line 37"/>
              <p:cNvSpPr>
                <a:spLocks noChangeShapeType="1"/>
              </p:cNvSpPr>
              <p:nvPr/>
            </p:nvSpPr>
            <p:spPr bwMode="auto">
              <a:xfrm flipH="1">
                <a:off x="4652"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91622" name="Rectangle 38"/>
            <p:cNvSpPr>
              <a:spLocks noChangeArrowheads="1"/>
            </p:cNvSpPr>
            <p:nvPr/>
          </p:nvSpPr>
          <p:spPr bwMode="auto">
            <a:xfrm>
              <a:off x="1448" y="920"/>
              <a:ext cx="2720" cy="8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23" name="Rectangle 39"/>
            <p:cNvSpPr>
              <a:spLocks noChangeArrowheads="1"/>
            </p:cNvSpPr>
            <p:nvPr/>
          </p:nvSpPr>
          <p:spPr bwMode="auto">
            <a:xfrm>
              <a:off x="2243" y="1244"/>
              <a:ext cx="117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1600">
                  <a:latin typeface="Comic Sans MS" charset="0"/>
                </a:rPr>
                <a:t>Combination Logic</a:t>
              </a:r>
            </a:p>
          </p:txBody>
        </p:sp>
        <p:grpSp>
          <p:nvGrpSpPr>
            <p:cNvPr id="1091624" name="Group 40"/>
            <p:cNvGrpSpPr>
              <a:grpSpLocks/>
            </p:cNvGrpSpPr>
            <p:nvPr/>
          </p:nvGrpSpPr>
          <p:grpSpPr bwMode="auto">
            <a:xfrm>
              <a:off x="1628" y="1015"/>
              <a:ext cx="768" cy="261"/>
              <a:chOff x="1628" y="1015"/>
              <a:chExt cx="768" cy="261"/>
            </a:xfrm>
          </p:grpSpPr>
          <p:sp>
            <p:nvSpPr>
              <p:cNvPr id="1091625" name="Oval 41"/>
              <p:cNvSpPr>
                <a:spLocks noChangeArrowheads="1"/>
              </p:cNvSpPr>
              <p:nvPr/>
            </p:nvSpPr>
            <p:spPr bwMode="auto">
              <a:xfrm>
                <a:off x="2141" y="1120"/>
                <a:ext cx="51" cy="49"/>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091626" name="Group 42"/>
              <p:cNvGrpSpPr>
                <a:grpSpLocks/>
              </p:cNvGrpSpPr>
              <p:nvPr/>
            </p:nvGrpSpPr>
            <p:grpSpPr bwMode="auto">
              <a:xfrm>
                <a:off x="1790" y="1015"/>
                <a:ext cx="344" cy="261"/>
                <a:chOff x="1790" y="1015"/>
                <a:chExt cx="344" cy="261"/>
              </a:xfrm>
            </p:grpSpPr>
            <p:sp>
              <p:nvSpPr>
                <p:cNvPr id="1091627" name="Arc 43"/>
                <p:cNvSpPr>
                  <a:spLocks/>
                </p:cNvSpPr>
                <p:nvPr/>
              </p:nvSpPr>
              <p:spPr bwMode="auto">
                <a:xfrm>
                  <a:off x="1994" y="1024"/>
                  <a:ext cx="132" cy="123"/>
                </a:xfrm>
                <a:custGeom>
                  <a:avLst/>
                  <a:gdLst>
                    <a:gd name="G0" fmla="+- 164 0 0"/>
                    <a:gd name="G1" fmla="+- 21600 0 0"/>
                    <a:gd name="G2" fmla="+- 21600 0 0"/>
                    <a:gd name="T0" fmla="*/ 0 w 21763"/>
                    <a:gd name="T1" fmla="*/ 1 h 21600"/>
                    <a:gd name="T2" fmla="*/ 21763 w 21763"/>
                    <a:gd name="T3" fmla="*/ 21423 h 21600"/>
                    <a:gd name="T4" fmla="*/ 164 w 21763"/>
                    <a:gd name="T5" fmla="*/ 21600 h 21600"/>
                  </a:gdLst>
                  <a:ahLst/>
                  <a:cxnLst>
                    <a:cxn ang="0">
                      <a:pos x="T0" y="T1"/>
                    </a:cxn>
                    <a:cxn ang="0">
                      <a:pos x="T2" y="T3"/>
                    </a:cxn>
                    <a:cxn ang="0">
                      <a:pos x="T4" y="T5"/>
                    </a:cxn>
                  </a:cxnLst>
                  <a:rect l="0" t="0" r="r" b="b"/>
                  <a:pathLst>
                    <a:path w="21763" h="21600" fill="none" extrusionOk="0">
                      <a:moveTo>
                        <a:pt x="-1" y="0"/>
                      </a:moveTo>
                      <a:cubicBezTo>
                        <a:pt x="54" y="0"/>
                        <a:pt x="109" y="-1"/>
                        <a:pt x="164" y="-1"/>
                      </a:cubicBezTo>
                      <a:cubicBezTo>
                        <a:pt x="12024" y="-1"/>
                        <a:pt x="21666" y="9563"/>
                        <a:pt x="21763" y="21422"/>
                      </a:cubicBezTo>
                    </a:path>
                    <a:path w="21763" h="21600" stroke="0" extrusionOk="0">
                      <a:moveTo>
                        <a:pt x="-1" y="0"/>
                      </a:moveTo>
                      <a:cubicBezTo>
                        <a:pt x="54" y="0"/>
                        <a:pt x="109" y="-1"/>
                        <a:pt x="164" y="-1"/>
                      </a:cubicBezTo>
                      <a:cubicBezTo>
                        <a:pt x="12024" y="-1"/>
                        <a:pt x="21666" y="9563"/>
                        <a:pt x="21763" y="21422"/>
                      </a:cubicBezTo>
                      <a:lnTo>
                        <a:pt x="164"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28" name="Arc 44"/>
                <p:cNvSpPr>
                  <a:spLocks/>
                </p:cNvSpPr>
                <p:nvPr/>
              </p:nvSpPr>
              <p:spPr bwMode="auto">
                <a:xfrm rot="10800000">
                  <a:off x="2003" y="1154"/>
                  <a:ext cx="131" cy="122"/>
                </a:xfrm>
                <a:custGeom>
                  <a:avLst/>
                  <a:gdLst>
                    <a:gd name="G0" fmla="+- 21600 0 0"/>
                    <a:gd name="G1" fmla="+- 21599 0 0"/>
                    <a:gd name="G2" fmla="+- 21600 0 0"/>
                    <a:gd name="T0" fmla="*/ 0 w 21600"/>
                    <a:gd name="T1" fmla="*/ 21599 h 21599"/>
                    <a:gd name="T2" fmla="*/ 2143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1" y="21598"/>
                      </a:moveTo>
                      <a:cubicBezTo>
                        <a:pt x="-1" y="9734"/>
                        <a:pt x="9570" y="90"/>
                        <a:pt x="21434" y="-1"/>
                      </a:cubicBezTo>
                    </a:path>
                    <a:path w="21600" h="21599" stroke="0" extrusionOk="0">
                      <a:moveTo>
                        <a:pt x="-1" y="21598"/>
                      </a:moveTo>
                      <a:cubicBezTo>
                        <a:pt x="-1" y="9734"/>
                        <a:pt x="9570" y="90"/>
                        <a:pt x="21434" y="-1"/>
                      </a:cubicBezTo>
                      <a:lnTo>
                        <a:pt x="21600" y="21599"/>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29" name="Line 45"/>
                <p:cNvSpPr>
                  <a:spLocks noChangeShapeType="1"/>
                </p:cNvSpPr>
                <p:nvPr/>
              </p:nvSpPr>
              <p:spPr bwMode="auto">
                <a:xfrm flipH="1">
                  <a:off x="1790" y="1015"/>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30" name="Line 46"/>
                <p:cNvSpPr>
                  <a:spLocks noChangeShapeType="1"/>
                </p:cNvSpPr>
                <p:nvPr/>
              </p:nvSpPr>
              <p:spPr bwMode="auto">
                <a:xfrm>
                  <a:off x="1798" y="1023"/>
                  <a:ext cx="0" cy="24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31" name="Line 47"/>
                <p:cNvSpPr>
                  <a:spLocks noChangeShapeType="1"/>
                </p:cNvSpPr>
                <p:nvPr/>
              </p:nvSpPr>
              <p:spPr bwMode="auto">
                <a:xfrm flipH="1">
                  <a:off x="1790" y="1276"/>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91632" name="Line 48"/>
              <p:cNvSpPr>
                <a:spLocks noChangeShapeType="1"/>
              </p:cNvSpPr>
              <p:nvPr/>
            </p:nvSpPr>
            <p:spPr bwMode="auto">
              <a:xfrm flipH="1">
                <a:off x="1628" y="1080"/>
                <a:ext cx="1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33" name="Line 49"/>
              <p:cNvSpPr>
                <a:spLocks noChangeShapeType="1"/>
              </p:cNvSpPr>
              <p:nvPr/>
            </p:nvSpPr>
            <p:spPr bwMode="auto">
              <a:xfrm flipH="1">
                <a:off x="1628" y="1211"/>
                <a:ext cx="1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34" name="Line 50"/>
              <p:cNvSpPr>
                <a:spLocks noChangeShapeType="1"/>
              </p:cNvSpPr>
              <p:nvPr/>
            </p:nvSpPr>
            <p:spPr bwMode="auto">
              <a:xfrm>
                <a:off x="2204" y="1145"/>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91635" name="Group 51"/>
            <p:cNvGrpSpPr>
              <a:grpSpLocks/>
            </p:cNvGrpSpPr>
            <p:nvPr/>
          </p:nvGrpSpPr>
          <p:grpSpPr bwMode="auto">
            <a:xfrm>
              <a:off x="1564" y="1449"/>
              <a:ext cx="736" cy="253"/>
              <a:chOff x="1564" y="1449"/>
              <a:chExt cx="736" cy="253"/>
            </a:xfrm>
          </p:grpSpPr>
          <p:grpSp>
            <p:nvGrpSpPr>
              <p:cNvPr id="1091636" name="Group 52"/>
              <p:cNvGrpSpPr>
                <a:grpSpLocks/>
              </p:cNvGrpSpPr>
              <p:nvPr/>
            </p:nvGrpSpPr>
            <p:grpSpPr bwMode="auto">
              <a:xfrm>
                <a:off x="1702" y="1449"/>
                <a:ext cx="361" cy="253"/>
                <a:chOff x="1702" y="1449"/>
                <a:chExt cx="361" cy="253"/>
              </a:xfrm>
            </p:grpSpPr>
            <p:sp>
              <p:nvSpPr>
                <p:cNvPr id="1091637" name="Arc 53"/>
                <p:cNvSpPr>
                  <a:spLocks/>
                </p:cNvSpPr>
                <p:nvPr/>
              </p:nvSpPr>
              <p:spPr bwMode="auto">
                <a:xfrm>
                  <a:off x="1730" y="1449"/>
                  <a:ext cx="276" cy="122"/>
                </a:xfrm>
                <a:custGeom>
                  <a:avLst/>
                  <a:gdLst>
                    <a:gd name="G0" fmla="+- 79 0 0"/>
                    <a:gd name="G1" fmla="+- 21600 0 0"/>
                    <a:gd name="G2" fmla="+- 21600 0 0"/>
                    <a:gd name="T0" fmla="*/ 0 w 21679"/>
                    <a:gd name="T1" fmla="*/ 0 h 21600"/>
                    <a:gd name="T2" fmla="*/ 21679 w 21679"/>
                    <a:gd name="T3" fmla="*/ 21600 h 21600"/>
                    <a:gd name="T4" fmla="*/ 79 w 21679"/>
                    <a:gd name="T5" fmla="*/ 21600 h 21600"/>
                  </a:gdLst>
                  <a:ahLst/>
                  <a:cxnLst>
                    <a:cxn ang="0">
                      <a:pos x="T0" y="T1"/>
                    </a:cxn>
                    <a:cxn ang="0">
                      <a:pos x="T2" y="T3"/>
                    </a:cxn>
                    <a:cxn ang="0">
                      <a:pos x="T4" y="T5"/>
                    </a:cxn>
                  </a:cxnLst>
                  <a:rect l="0" t="0" r="r" b="b"/>
                  <a:pathLst>
                    <a:path w="21679" h="21600" fill="none" extrusionOk="0">
                      <a:moveTo>
                        <a:pt x="0" y="0"/>
                      </a:moveTo>
                      <a:cubicBezTo>
                        <a:pt x="26" y="0"/>
                        <a:pt x="52" y="-1"/>
                        <a:pt x="79" y="-1"/>
                      </a:cubicBezTo>
                      <a:cubicBezTo>
                        <a:pt x="12008" y="-1"/>
                        <a:pt x="21679" y="9670"/>
                        <a:pt x="21679" y="21600"/>
                      </a:cubicBezTo>
                    </a:path>
                    <a:path w="21679" h="21600" stroke="0" extrusionOk="0">
                      <a:moveTo>
                        <a:pt x="0" y="0"/>
                      </a:moveTo>
                      <a:cubicBezTo>
                        <a:pt x="26" y="0"/>
                        <a:pt x="52" y="-1"/>
                        <a:pt x="79" y="-1"/>
                      </a:cubicBezTo>
                      <a:cubicBezTo>
                        <a:pt x="12008" y="-1"/>
                        <a:pt x="21679" y="9670"/>
                        <a:pt x="21679" y="21600"/>
                      </a:cubicBezTo>
                      <a:lnTo>
                        <a:pt x="79"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38" name="Arc 54"/>
                <p:cNvSpPr>
                  <a:spLocks/>
                </p:cNvSpPr>
                <p:nvPr/>
              </p:nvSpPr>
              <p:spPr bwMode="auto">
                <a:xfrm rot="10800000">
                  <a:off x="1739" y="1580"/>
                  <a:ext cx="275" cy="122"/>
                </a:xfrm>
                <a:custGeom>
                  <a:avLst/>
                  <a:gdLst>
                    <a:gd name="G0" fmla="+- 21600 0 0"/>
                    <a:gd name="G1" fmla="+- 21600 0 0"/>
                    <a:gd name="G2" fmla="+- 21600 0 0"/>
                    <a:gd name="T0" fmla="*/ 0 w 21600"/>
                    <a:gd name="T1" fmla="*/ 21600 h 21600"/>
                    <a:gd name="T2" fmla="*/ 21521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701"/>
                        <a:pt x="9622" y="43"/>
                        <a:pt x="21521" y="0"/>
                      </a:cubicBezTo>
                    </a:path>
                    <a:path w="21600" h="21600" stroke="0" extrusionOk="0">
                      <a:moveTo>
                        <a:pt x="-1" y="21599"/>
                      </a:moveTo>
                      <a:cubicBezTo>
                        <a:pt x="-1" y="9701"/>
                        <a:pt x="9622" y="43"/>
                        <a:pt x="21521" y="0"/>
                      </a:cubicBezTo>
                      <a:lnTo>
                        <a:pt x="21600"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39" name="Oval 55"/>
                <p:cNvSpPr>
                  <a:spLocks noChangeArrowheads="1"/>
                </p:cNvSpPr>
                <p:nvPr/>
              </p:nvSpPr>
              <p:spPr bwMode="auto">
                <a:xfrm>
                  <a:off x="2021" y="1553"/>
                  <a:ext cx="42" cy="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40" name="Arc 56"/>
                <p:cNvSpPr>
                  <a:spLocks/>
                </p:cNvSpPr>
                <p:nvPr/>
              </p:nvSpPr>
              <p:spPr bwMode="auto">
                <a:xfrm>
                  <a:off x="1702" y="1449"/>
                  <a:ext cx="79" cy="122"/>
                </a:xfrm>
                <a:custGeom>
                  <a:avLst/>
                  <a:gdLst>
                    <a:gd name="G0" fmla="+- 279 0 0"/>
                    <a:gd name="G1" fmla="+- 21600 0 0"/>
                    <a:gd name="G2" fmla="+- 21600 0 0"/>
                    <a:gd name="T0" fmla="*/ 0 w 21879"/>
                    <a:gd name="T1" fmla="*/ 2 h 21600"/>
                    <a:gd name="T2" fmla="*/ 21879 w 21879"/>
                    <a:gd name="T3" fmla="*/ 21600 h 21600"/>
                    <a:gd name="T4" fmla="*/ 279 w 21879"/>
                    <a:gd name="T5" fmla="*/ 21600 h 21600"/>
                  </a:gdLst>
                  <a:ahLst/>
                  <a:cxnLst>
                    <a:cxn ang="0">
                      <a:pos x="T0" y="T1"/>
                    </a:cxn>
                    <a:cxn ang="0">
                      <a:pos x="T2" y="T3"/>
                    </a:cxn>
                    <a:cxn ang="0">
                      <a:pos x="T4" y="T5"/>
                    </a:cxn>
                  </a:cxnLst>
                  <a:rect l="0" t="0" r="r" b="b"/>
                  <a:pathLst>
                    <a:path w="21879" h="21600" fill="none" extrusionOk="0">
                      <a:moveTo>
                        <a:pt x="-1" y="1"/>
                      </a:moveTo>
                      <a:cubicBezTo>
                        <a:pt x="92" y="0"/>
                        <a:pt x="185" y="-1"/>
                        <a:pt x="279" y="-1"/>
                      </a:cubicBezTo>
                      <a:cubicBezTo>
                        <a:pt x="12208" y="-1"/>
                        <a:pt x="21879" y="9670"/>
                        <a:pt x="21879" y="21600"/>
                      </a:cubicBezTo>
                    </a:path>
                    <a:path w="21879" h="21600" stroke="0" extrusionOk="0">
                      <a:moveTo>
                        <a:pt x="-1" y="1"/>
                      </a:moveTo>
                      <a:cubicBezTo>
                        <a:pt x="92" y="0"/>
                        <a:pt x="185" y="-1"/>
                        <a:pt x="279" y="-1"/>
                      </a:cubicBezTo>
                      <a:cubicBezTo>
                        <a:pt x="12208" y="-1"/>
                        <a:pt x="21879" y="9670"/>
                        <a:pt x="21879" y="21600"/>
                      </a:cubicBezTo>
                      <a:lnTo>
                        <a:pt x="279"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41" name="Arc 57"/>
                <p:cNvSpPr>
                  <a:spLocks/>
                </p:cNvSpPr>
                <p:nvPr/>
              </p:nvSpPr>
              <p:spPr bwMode="auto">
                <a:xfrm rot="10800000">
                  <a:off x="1711" y="1580"/>
                  <a:ext cx="78" cy="122"/>
                </a:xfrm>
                <a:custGeom>
                  <a:avLst/>
                  <a:gdLst>
                    <a:gd name="G0" fmla="+- 21600 0 0"/>
                    <a:gd name="G1" fmla="+- 21598 0 0"/>
                    <a:gd name="G2" fmla="+- 21600 0 0"/>
                    <a:gd name="T0" fmla="*/ 0 w 21600"/>
                    <a:gd name="T1" fmla="*/ 21598 h 21598"/>
                    <a:gd name="T2" fmla="*/ 21321 w 21600"/>
                    <a:gd name="T3" fmla="*/ 0 h 21598"/>
                    <a:gd name="T4" fmla="*/ 21600 w 21600"/>
                    <a:gd name="T5" fmla="*/ 21598 h 21598"/>
                  </a:gdLst>
                  <a:ahLst/>
                  <a:cxnLst>
                    <a:cxn ang="0">
                      <a:pos x="T0" y="T1"/>
                    </a:cxn>
                    <a:cxn ang="0">
                      <a:pos x="T2" y="T3"/>
                    </a:cxn>
                    <a:cxn ang="0">
                      <a:pos x="T4" y="T5"/>
                    </a:cxn>
                  </a:cxnLst>
                  <a:rect l="0" t="0" r="r" b="b"/>
                  <a:pathLst>
                    <a:path w="21600" h="21598" fill="none" extrusionOk="0">
                      <a:moveTo>
                        <a:pt x="-1" y="21597"/>
                      </a:moveTo>
                      <a:cubicBezTo>
                        <a:pt x="-1" y="9777"/>
                        <a:pt x="9501" y="152"/>
                        <a:pt x="21320" y="-1"/>
                      </a:cubicBezTo>
                    </a:path>
                    <a:path w="21600" h="21598" stroke="0" extrusionOk="0">
                      <a:moveTo>
                        <a:pt x="-1" y="21597"/>
                      </a:moveTo>
                      <a:cubicBezTo>
                        <a:pt x="-1" y="9777"/>
                        <a:pt x="9501" y="152"/>
                        <a:pt x="21320" y="-1"/>
                      </a:cubicBezTo>
                      <a:lnTo>
                        <a:pt x="21600" y="21598"/>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91642" name="Line 58"/>
              <p:cNvSpPr>
                <a:spLocks noChangeShapeType="1"/>
              </p:cNvSpPr>
              <p:nvPr/>
            </p:nvSpPr>
            <p:spPr bwMode="auto">
              <a:xfrm>
                <a:off x="2075" y="1571"/>
                <a:ext cx="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43" name="Line 59"/>
              <p:cNvSpPr>
                <a:spLocks noChangeShapeType="1"/>
              </p:cNvSpPr>
              <p:nvPr/>
            </p:nvSpPr>
            <p:spPr bwMode="auto">
              <a:xfrm flipH="1">
                <a:off x="1564" y="1505"/>
                <a:ext cx="2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44" name="Line 60"/>
              <p:cNvSpPr>
                <a:spLocks noChangeShapeType="1"/>
              </p:cNvSpPr>
              <p:nvPr/>
            </p:nvSpPr>
            <p:spPr bwMode="auto">
              <a:xfrm flipH="1">
                <a:off x="1564" y="1636"/>
                <a:ext cx="2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91645" name="Group 61"/>
            <p:cNvGrpSpPr>
              <a:grpSpLocks/>
            </p:cNvGrpSpPr>
            <p:nvPr/>
          </p:nvGrpSpPr>
          <p:grpSpPr bwMode="auto">
            <a:xfrm>
              <a:off x="2476" y="1476"/>
              <a:ext cx="569" cy="212"/>
              <a:chOff x="2476" y="1476"/>
              <a:chExt cx="569" cy="212"/>
            </a:xfrm>
          </p:grpSpPr>
          <p:grpSp>
            <p:nvGrpSpPr>
              <p:cNvPr id="1091646" name="Group 62"/>
              <p:cNvGrpSpPr>
                <a:grpSpLocks/>
              </p:cNvGrpSpPr>
              <p:nvPr/>
            </p:nvGrpSpPr>
            <p:grpSpPr bwMode="auto">
              <a:xfrm>
                <a:off x="2640" y="1476"/>
                <a:ext cx="201" cy="212"/>
                <a:chOff x="2640" y="1476"/>
                <a:chExt cx="201" cy="212"/>
              </a:xfrm>
            </p:grpSpPr>
            <p:sp>
              <p:nvSpPr>
                <p:cNvPr id="1091647" name="Oval 63"/>
                <p:cNvSpPr>
                  <a:spLocks noChangeArrowheads="1"/>
                </p:cNvSpPr>
                <p:nvPr/>
              </p:nvSpPr>
              <p:spPr bwMode="auto">
                <a:xfrm>
                  <a:off x="2789" y="1557"/>
                  <a:ext cx="52" cy="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48" name="Line 64"/>
                <p:cNvSpPr>
                  <a:spLocks noChangeShapeType="1"/>
                </p:cNvSpPr>
                <p:nvPr/>
              </p:nvSpPr>
              <p:spPr bwMode="auto">
                <a:xfrm flipH="1" flipV="1">
                  <a:off x="2640" y="1476"/>
                  <a:ext cx="149" cy="11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49" name="Line 65"/>
                <p:cNvSpPr>
                  <a:spLocks noChangeShapeType="1"/>
                </p:cNvSpPr>
                <p:nvPr/>
              </p:nvSpPr>
              <p:spPr bwMode="auto">
                <a:xfrm flipH="1">
                  <a:off x="2640" y="1591"/>
                  <a:ext cx="149" cy="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50" name="Line 66"/>
                <p:cNvSpPr>
                  <a:spLocks noChangeShapeType="1"/>
                </p:cNvSpPr>
                <p:nvPr/>
              </p:nvSpPr>
              <p:spPr bwMode="auto">
                <a:xfrm flipV="1">
                  <a:off x="2648" y="1476"/>
                  <a:ext cx="0" cy="2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91651" name="Line 67"/>
              <p:cNvSpPr>
                <a:spLocks noChangeShapeType="1"/>
              </p:cNvSpPr>
              <p:nvPr/>
            </p:nvSpPr>
            <p:spPr bwMode="auto">
              <a:xfrm flipH="1">
                <a:off x="2476" y="1583"/>
                <a:ext cx="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52" name="Line 68"/>
              <p:cNvSpPr>
                <a:spLocks noChangeShapeType="1"/>
              </p:cNvSpPr>
              <p:nvPr/>
            </p:nvSpPr>
            <p:spPr bwMode="auto">
              <a:xfrm>
                <a:off x="2853" y="1583"/>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91653" name="Group 69"/>
            <p:cNvGrpSpPr>
              <a:grpSpLocks/>
            </p:cNvGrpSpPr>
            <p:nvPr/>
          </p:nvGrpSpPr>
          <p:grpSpPr bwMode="auto">
            <a:xfrm>
              <a:off x="2620" y="996"/>
              <a:ext cx="569" cy="212"/>
              <a:chOff x="2620" y="996"/>
              <a:chExt cx="569" cy="212"/>
            </a:xfrm>
          </p:grpSpPr>
          <p:grpSp>
            <p:nvGrpSpPr>
              <p:cNvPr id="1091654" name="Group 70"/>
              <p:cNvGrpSpPr>
                <a:grpSpLocks/>
              </p:cNvGrpSpPr>
              <p:nvPr/>
            </p:nvGrpSpPr>
            <p:grpSpPr bwMode="auto">
              <a:xfrm>
                <a:off x="2784" y="996"/>
                <a:ext cx="201" cy="212"/>
                <a:chOff x="2784" y="996"/>
                <a:chExt cx="201" cy="212"/>
              </a:xfrm>
            </p:grpSpPr>
            <p:sp>
              <p:nvSpPr>
                <p:cNvPr id="1091655" name="Oval 71"/>
                <p:cNvSpPr>
                  <a:spLocks noChangeArrowheads="1"/>
                </p:cNvSpPr>
                <p:nvPr/>
              </p:nvSpPr>
              <p:spPr bwMode="auto">
                <a:xfrm>
                  <a:off x="2933" y="1077"/>
                  <a:ext cx="52" cy="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56" name="Line 72"/>
                <p:cNvSpPr>
                  <a:spLocks noChangeShapeType="1"/>
                </p:cNvSpPr>
                <p:nvPr/>
              </p:nvSpPr>
              <p:spPr bwMode="auto">
                <a:xfrm flipH="1" flipV="1">
                  <a:off x="2784" y="996"/>
                  <a:ext cx="149" cy="11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57" name="Line 73"/>
                <p:cNvSpPr>
                  <a:spLocks noChangeShapeType="1"/>
                </p:cNvSpPr>
                <p:nvPr/>
              </p:nvSpPr>
              <p:spPr bwMode="auto">
                <a:xfrm flipH="1">
                  <a:off x="2784" y="1111"/>
                  <a:ext cx="149" cy="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58" name="Line 74"/>
                <p:cNvSpPr>
                  <a:spLocks noChangeShapeType="1"/>
                </p:cNvSpPr>
                <p:nvPr/>
              </p:nvSpPr>
              <p:spPr bwMode="auto">
                <a:xfrm flipV="1">
                  <a:off x="2792" y="996"/>
                  <a:ext cx="0" cy="2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91659" name="Line 75"/>
              <p:cNvSpPr>
                <a:spLocks noChangeShapeType="1"/>
              </p:cNvSpPr>
              <p:nvPr/>
            </p:nvSpPr>
            <p:spPr bwMode="auto">
              <a:xfrm flipH="1">
                <a:off x="2620" y="1103"/>
                <a:ext cx="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60" name="Line 76"/>
              <p:cNvSpPr>
                <a:spLocks noChangeShapeType="1"/>
              </p:cNvSpPr>
              <p:nvPr/>
            </p:nvSpPr>
            <p:spPr bwMode="auto">
              <a:xfrm>
                <a:off x="2997" y="1103"/>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91661" name="Group 77"/>
            <p:cNvGrpSpPr>
              <a:grpSpLocks/>
            </p:cNvGrpSpPr>
            <p:nvPr/>
          </p:nvGrpSpPr>
          <p:grpSpPr bwMode="auto">
            <a:xfrm>
              <a:off x="3340" y="1017"/>
              <a:ext cx="736" cy="253"/>
              <a:chOff x="3340" y="1017"/>
              <a:chExt cx="736" cy="253"/>
            </a:xfrm>
          </p:grpSpPr>
          <p:grpSp>
            <p:nvGrpSpPr>
              <p:cNvPr id="1091662" name="Group 78"/>
              <p:cNvGrpSpPr>
                <a:grpSpLocks/>
              </p:cNvGrpSpPr>
              <p:nvPr/>
            </p:nvGrpSpPr>
            <p:grpSpPr bwMode="auto">
              <a:xfrm>
                <a:off x="3478" y="1017"/>
                <a:ext cx="361" cy="253"/>
                <a:chOff x="3478" y="1017"/>
                <a:chExt cx="361" cy="253"/>
              </a:xfrm>
            </p:grpSpPr>
            <p:sp>
              <p:nvSpPr>
                <p:cNvPr id="1091663" name="Arc 79"/>
                <p:cNvSpPr>
                  <a:spLocks/>
                </p:cNvSpPr>
                <p:nvPr/>
              </p:nvSpPr>
              <p:spPr bwMode="auto">
                <a:xfrm>
                  <a:off x="3506" y="1017"/>
                  <a:ext cx="276" cy="122"/>
                </a:xfrm>
                <a:custGeom>
                  <a:avLst/>
                  <a:gdLst>
                    <a:gd name="G0" fmla="+- 79 0 0"/>
                    <a:gd name="G1" fmla="+- 21600 0 0"/>
                    <a:gd name="G2" fmla="+- 21600 0 0"/>
                    <a:gd name="T0" fmla="*/ 0 w 21679"/>
                    <a:gd name="T1" fmla="*/ 0 h 21600"/>
                    <a:gd name="T2" fmla="*/ 21679 w 21679"/>
                    <a:gd name="T3" fmla="*/ 21600 h 21600"/>
                    <a:gd name="T4" fmla="*/ 79 w 21679"/>
                    <a:gd name="T5" fmla="*/ 21600 h 21600"/>
                  </a:gdLst>
                  <a:ahLst/>
                  <a:cxnLst>
                    <a:cxn ang="0">
                      <a:pos x="T0" y="T1"/>
                    </a:cxn>
                    <a:cxn ang="0">
                      <a:pos x="T2" y="T3"/>
                    </a:cxn>
                    <a:cxn ang="0">
                      <a:pos x="T4" y="T5"/>
                    </a:cxn>
                  </a:cxnLst>
                  <a:rect l="0" t="0" r="r" b="b"/>
                  <a:pathLst>
                    <a:path w="21679" h="21600" fill="none" extrusionOk="0">
                      <a:moveTo>
                        <a:pt x="0" y="0"/>
                      </a:moveTo>
                      <a:cubicBezTo>
                        <a:pt x="26" y="0"/>
                        <a:pt x="52" y="-1"/>
                        <a:pt x="79" y="-1"/>
                      </a:cubicBezTo>
                      <a:cubicBezTo>
                        <a:pt x="12008" y="-1"/>
                        <a:pt x="21679" y="9670"/>
                        <a:pt x="21679" y="21600"/>
                      </a:cubicBezTo>
                    </a:path>
                    <a:path w="21679" h="21600" stroke="0" extrusionOk="0">
                      <a:moveTo>
                        <a:pt x="0" y="0"/>
                      </a:moveTo>
                      <a:cubicBezTo>
                        <a:pt x="26" y="0"/>
                        <a:pt x="52" y="-1"/>
                        <a:pt x="79" y="-1"/>
                      </a:cubicBezTo>
                      <a:cubicBezTo>
                        <a:pt x="12008" y="-1"/>
                        <a:pt x="21679" y="9670"/>
                        <a:pt x="21679" y="21600"/>
                      </a:cubicBezTo>
                      <a:lnTo>
                        <a:pt x="79"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64" name="Arc 80"/>
                <p:cNvSpPr>
                  <a:spLocks/>
                </p:cNvSpPr>
                <p:nvPr/>
              </p:nvSpPr>
              <p:spPr bwMode="auto">
                <a:xfrm rot="10800000">
                  <a:off x="3515" y="1148"/>
                  <a:ext cx="275" cy="122"/>
                </a:xfrm>
                <a:custGeom>
                  <a:avLst/>
                  <a:gdLst>
                    <a:gd name="G0" fmla="+- 21600 0 0"/>
                    <a:gd name="G1" fmla="+- 21600 0 0"/>
                    <a:gd name="G2" fmla="+- 21600 0 0"/>
                    <a:gd name="T0" fmla="*/ 0 w 21600"/>
                    <a:gd name="T1" fmla="*/ 21600 h 21600"/>
                    <a:gd name="T2" fmla="*/ 21521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701"/>
                        <a:pt x="9622" y="43"/>
                        <a:pt x="21521" y="0"/>
                      </a:cubicBezTo>
                    </a:path>
                    <a:path w="21600" h="21600" stroke="0" extrusionOk="0">
                      <a:moveTo>
                        <a:pt x="-1" y="21599"/>
                      </a:moveTo>
                      <a:cubicBezTo>
                        <a:pt x="-1" y="9701"/>
                        <a:pt x="9622" y="43"/>
                        <a:pt x="21521" y="0"/>
                      </a:cubicBezTo>
                      <a:lnTo>
                        <a:pt x="21600"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65" name="Oval 81"/>
                <p:cNvSpPr>
                  <a:spLocks noChangeArrowheads="1"/>
                </p:cNvSpPr>
                <p:nvPr/>
              </p:nvSpPr>
              <p:spPr bwMode="auto">
                <a:xfrm>
                  <a:off x="3797" y="1121"/>
                  <a:ext cx="42" cy="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66" name="Arc 82"/>
                <p:cNvSpPr>
                  <a:spLocks/>
                </p:cNvSpPr>
                <p:nvPr/>
              </p:nvSpPr>
              <p:spPr bwMode="auto">
                <a:xfrm>
                  <a:off x="3478" y="1017"/>
                  <a:ext cx="79" cy="122"/>
                </a:xfrm>
                <a:custGeom>
                  <a:avLst/>
                  <a:gdLst>
                    <a:gd name="G0" fmla="+- 279 0 0"/>
                    <a:gd name="G1" fmla="+- 21600 0 0"/>
                    <a:gd name="G2" fmla="+- 21600 0 0"/>
                    <a:gd name="T0" fmla="*/ 0 w 21879"/>
                    <a:gd name="T1" fmla="*/ 2 h 21600"/>
                    <a:gd name="T2" fmla="*/ 21879 w 21879"/>
                    <a:gd name="T3" fmla="*/ 21600 h 21600"/>
                    <a:gd name="T4" fmla="*/ 279 w 21879"/>
                    <a:gd name="T5" fmla="*/ 21600 h 21600"/>
                  </a:gdLst>
                  <a:ahLst/>
                  <a:cxnLst>
                    <a:cxn ang="0">
                      <a:pos x="T0" y="T1"/>
                    </a:cxn>
                    <a:cxn ang="0">
                      <a:pos x="T2" y="T3"/>
                    </a:cxn>
                    <a:cxn ang="0">
                      <a:pos x="T4" y="T5"/>
                    </a:cxn>
                  </a:cxnLst>
                  <a:rect l="0" t="0" r="r" b="b"/>
                  <a:pathLst>
                    <a:path w="21879" h="21600" fill="none" extrusionOk="0">
                      <a:moveTo>
                        <a:pt x="-1" y="1"/>
                      </a:moveTo>
                      <a:cubicBezTo>
                        <a:pt x="92" y="0"/>
                        <a:pt x="185" y="-1"/>
                        <a:pt x="279" y="-1"/>
                      </a:cubicBezTo>
                      <a:cubicBezTo>
                        <a:pt x="12208" y="-1"/>
                        <a:pt x="21879" y="9670"/>
                        <a:pt x="21879" y="21600"/>
                      </a:cubicBezTo>
                    </a:path>
                    <a:path w="21879" h="21600" stroke="0" extrusionOk="0">
                      <a:moveTo>
                        <a:pt x="-1" y="1"/>
                      </a:moveTo>
                      <a:cubicBezTo>
                        <a:pt x="92" y="0"/>
                        <a:pt x="185" y="-1"/>
                        <a:pt x="279" y="-1"/>
                      </a:cubicBezTo>
                      <a:cubicBezTo>
                        <a:pt x="12208" y="-1"/>
                        <a:pt x="21879" y="9670"/>
                        <a:pt x="21879" y="21600"/>
                      </a:cubicBezTo>
                      <a:lnTo>
                        <a:pt x="279"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67" name="Arc 83"/>
                <p:cNvSpPr>
                  <a:spLocks/>
                </p:cNvSpPr>
                <p:nvPr/>
              </p:nvSpPr>
              <p:spPr bwMode="auto">
                <a:xfrm rot="10800000">
                  <a:off x="3487" y="1148"/>
                  <a:ext cx="78" cy="122"/>
                </a:xfrm>
                <a:custGeom>
                  <a:avLst/>
                  <a:gdLst>
                    <a:gd name="G0" fmla="+- 21600 0 0"/>
                    <a:gd name="G1" fmla="+- 21598 0 0"/>
                    <a:gd name="G2" fmla="+- 21600 0 0"/>
                    <a:gd name="T0" fmla="*/ 0 w 21600"/>
                    <a:gd name="T1" fmla="*/ 21598 h 21598"/>
                    <a:gd name="T2" fmla="*/ 21321 w 21600"/>
                    <a:gd name="T3" fmla="*/ 0 h 21598"/>
                    <a:gd name="T4" fmla="*/ 21600 w 21600"/>
                    <a:gd name="T5" fmla="*/ 21598 h 21598"/>
                  </a:gdLst>
                  <a:ahLst/>
                  <a:cxnLst>
                    <a:cxn ang="0">
                      <a:pos x="T0" y="T1"/>
                    </a:cxn>
                    <a:cxn ang="0">
                      <a:pos x="T2" y="T3"/>
                    </a:cxn>
                    <a:cxn ang="0">
                      <a:pos x="T4" y="T5"/>
                    </a:cxn>
                  </a:cxnLst>
                  <a:rect l="0" t="0" r="r" b="b"/>
                  <a:pathLst>
                    <a:path w="21600" h="21598" fill="none" extrusionOk="0">
                      <a:moveTo>
                        <a:pt x="-1" y="21597"/>
                      </a:moveTo>
                      <a:cubicBezTo>
                        <a:pt x="-1" y="9777"/>
                        <a:pt x="9501" y="152"/>
                        <a:pt x="21320" y="-1"/>
                      </a:cubicBezTo>
                    </a:path>
                    <a:path w="21600" h="21598" stroke="0" extrusionOk="0">
                      <a:moveTo>
                        <a:pt x="-1" y="21597"/>
                      </a:moveTo>
                      <a:cubicBezTo>
                        <a:pt x="-1" y="9777"/>
                        <a:pt x="9501" y="152"/>
                        <a:pt x="21320" y="-1"/>
                      </a:cubicBezTo>
                      <a:lnTo>
                        <a:pt x="21600" y="21598"/>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91668" name="Line 84"/>
              <p:cNvSpPr>
                <a:spLocks noChangeShapeType="1"/>
              </p:cNvSpPr>
              <p:nvPr/>
            </p:nvSpPr>
            <p:spPr bwMode="auto">
              <a:xfrm>
                <a:off x="3851" y="1139"/>
                <a:ext cx="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69" name="Line 85"/>
              <p:cNvSpPr>
                <a:spLocks noChangeShapeType="1"/>
              </p:cNvSpPr>
              <p:nvPr/>
            </p:nvSpPr>
            <p:spPr bwMode="auto">
              <a:xfrm flipH="1">
                <a:off x="3340" y="1073"/>
                <a:ext cx="2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70" name="Line 86"/>
              <p:cNvSpPr>
                <a:spLocks noChangeShapeType="1"/>
              </p:cNvSpPr>
              <p:nvPr/>
            </p:nvSpPr>
            <p:spPr bwMode="auto">
              <a:xfrm flipH="1">
                <a:off x="3340" y="1204"/>
                <a:ext cx="2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091671" name="Group 87"/>
            <p:cNvGrpSpPr>
              <a:grpSpLocks/>
            </p:cNvGrpSpPr>
            <p:nvPr/>
          </p:nvGrpSpPr>
          <p:grpSpPr bwMode="auto">
            <a:xfrm>
              <a:off x="3212" y="1447"/>
              <a:ext cx="768" cy="261"/>
              <a:chOff x="3212" y="1447"/>
              <a:chExt cx="768" cy="261"/>
            </a:xfrm>
          </p:grpSpPr>
          <p:sp>
            <p:nvSpPr>
              <p:cNvPr id="1091672" name="Oval 88"/>
              <p:cNvSpPr>
                <a:spLocks noChangeArrowheads="1"/>
              </p:cNvSpPr>
              <p:nvPr/>
            </p:nvSpPr>
            <p:spPr bwMode="auto">
              <a:xfrm>
                <a:off x="3725" y="1552"/>
                <a:ext cx="51" cy="49"/>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091673" name="Group 89"/>
              <p:cNvGrpSpPr>
                <a:grpSpLocks/>
              </p:cNvGrpSpPr>
              <p:nvPr/>
            </p:nvGrpSpPr>
            <p:grpSpPr bwMode="auto">
              <a:xfrm>
                <a:off x="3374" y="1447"/>
                <a:ext cx="344" cy="261"/>
                <a:chOff x="3374" y="1447"/>
                <a:chExt cx="344" cy="261"/>
              </a:xfrm>
            </p:grpSpPr>
            <p:sp>
              <p:nvSpPr>
                <p:cNvPr id="1091674" name="Arc 90"/>
                <p:cNvSpPr>
                  <a:spLocks/>
                </p:cNvSpPr>
                <p:nvPr/>
              </p:nvSpPr>
              <p:spPr bwMode="auto">
                <a:xfrm>
                  <a:off x="3578" y="1456"/>
                  <a:ext cx="132" cy="123"/>
                </a:xfrm>
                <a:custGeom>
                  <a:avLst/>
                  <a:gdLst>
                    <a:gd name="G0" fmla="+- 164 0 0"/>
                    <a:gd name="G1" fmla="+- 21600 0 0"/>
                    <a:gd name="G2" fmla="+- 21600 0 0"/>
                    <a:gd name="T0" fmla="*/ 0 w 21763"/>
                    <a:gd name="T1" fmla="*/ 1 h 21600"/>
                    <a:gd name="T2" fmla="*/ 21763 w 21763"/>
                    <a:gd name="T3" fmla="*/ 21423 h 21600"/>
                    <a:gd name="T4" fmla="*/ 164 w 21763"/>
                    <a:gd name="T5" fmla="*/ 21600 h 21600"/>
                  </a:gdLst>
                  <a:ahLst/>
                  <a:cxnLst>
                    <a:cxn ang="0">
                      <a:pos x="T0" y="T1"/>
                    </a:cxn>
                    <a:cxn ang="0">
                      <a:pos x="T2" y="T3"/>
                    </a:cxn>
                    <a:cxn ang="0">
                      <a:pos x="T4" y="T5"/>
                    </a:cxn>
                  </a:cxnLst>
                  <a:rect l="0" t="0" r="r" b="b"/>
                  <a:pathLst>
                    <a:path w="21763" h="21600" fill="none" extrusionOk="0">
                      <a:moveTo>
                        <a:pt x="-1" y="0"/>
                      </a:moveTo>
                      <a:cubicBezTo>
                        <a:pt x="54" y="0"/>
                        <a:pt x="109" y="-1"/>
                        <a:pt x="164" y="-1"/>
                      </a:cubicBezTo>
                      <a:cubicBezTo>
                        <a:pt x="12024" y="-1"/>
                        <a:pt x="21666" y="9563"/>
                        <a:pt x="21763" y="21422"/>
                      </a:cubicBezTo>
                    </a:path>
                    <a:path w="21763" h="21600" stroke="0" extrusionOk="0">
                      <a:moveTo>
                        <a:pt x="-1" y="0"/>
                      </a:moveTo>
                      <a:cubicBezTo>
                        <a:pt x="54" y="0"/>
                        <a:pt x="109" y="-1"/>
                        <a:pt x="164" y="-1"/>
                      </a:cubicBezTo>
                      <a:cubicBezTo>
                        <a:pt x="12024" y="-1"/>
                        <a:pt x="21666" y="9563"/>
                        <a:pt x="21763" y="21422"/>
                      </a:cubicBezTo>
                      <a:lnTo>
                        <a:pt x="164" y="2160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75" name="Arc 91"/>
                <p:cNvSpPr>
                  <a:spLocks/>
                </p:cNvSpPr>
                <p:nvPr/>
              </p:nvSpPr>
              <p:spPr bwMode="auto">
                <a:xfrm rot="10800000">
                  <a:off x="3587" y="1586"/>
                  <a:ext cx="131" cy="122"/>
                </a:xfrm>
                <a:custGeom>
                  <a:avLst/>
                  <a:gdLst>
                    <a:gd name="G0" fmla="+- 21600 0 0"/>
                    <a:gd name="G1" fmla="+- 21599 0 0"/>
                    <a:gd name="G2" fmla="+- 21600 0 0"/>
                    <a:gd name="T0" fmla="*/ 0 w 21600"/>
                    <a:gd name="T1" fmla="*/ 21599 h 21599"/>
                    <a:gd name="T2" fmla="*/ 2143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1" y="21598"/>
                      </a:moveTo>
                      <a:cubicBezTo>
                        <a:pt x="-1" y="9734"/>
                        <a:pt x="9570" y="90"/>
                        <a:pt x="21434" y="-1"/>
                      </a:cubicBezTo>
                    </a:path>
                    <a:path w="21600" h="21599" stroke="0" extrusionOk="0">
                      <a:moveTo>
                        <a:pt x="-1" y="21598"/>
                      </a:moveTo>
                      <a:cubicBezTo>
                        <a:pt x="-1" y="9734"/>
                        <a:pt x="9570" y="90"/>
                        <a:pt x="21434" y="-1"/>
                      </a:cubicBezTo>
                      <a:lnTo>
                        <a:pt x="21600" y="21599"/>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76" name="Line 92"/>
                <p:cNvSpPr>
                  <a:spLocks noChangeShapeType="1"/>
                </p:cNvSpPr>
                <p:nvPr/>
              </p:nvSpPr>
              <p:spPr bwMode="auto">
                <a:xfrm flipH="1">
                  <a:off x="3374" y="1447"/>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77" name="Line 93"/>
                <p:cNvSpPr>
                  <a:spLocks noChangeShapeType="1"/>
                </p:cNvSpPr>
                <p:nvPr/>
              </p:nvSpPr>
              <p:spPr bwMode="auto">
                <a:xfrm>
                  <a:off x="3382" y="1455"/>
                  <a:ext cx="0" cy="24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78" name="Line 94"/>
                <p:cNvSpPr>
                  <a:spLocks noChangeShapeType="1"/>
                </p:cNvSpPr>
                <p:nvPr/>
              </p:nvSpPr>
              <p:spPr bwMode="auto">
                <a:xfrm flipH="1">
                  <a:off x="3374" y="1708"/>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091679" name="Line 95"/>
              <p:cNvSpPr>
                <a:spLocks noChangeShapeType="1"/>
              </p:cNvSpPr>
              <p:nvPr/>
            </p:nvSpPr>
            <p:spPr bwMode="auto">
              <a:xfrm flipH="1">
                <a:off x="3212" y="1512"/>
                <a:ext cx="1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80" name="Line 96"/>
              <p:cNvSpPr>
                <a:spLocks noChangeShapeType="1"/>
              </p:cNvSpPr>
              <p:nvPr/>
            </p:nvSpPr>
            <p:spPr bwMode="auto">
              <a:xfrm flipH="1">
                <a:off x="3212" y="1643"/>
                <a:ext cx="1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1681" name="Line 97"/>
              <p:cNvSpPr>
                <a:spLocks noChangeShapeType="1"/>
              </p:cNvSpPr>
              <p:nvPr/>
            </p:nvSpPr>
            <p:spPr bwMode="auto">
              <a:xfrm>
                <a:off x="3788" y="1577"/>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091682" name="Line 98"/>
          <p:cNvSpPr>
            <a:spLocks noChangeShapeType="1"/>
          </p:cNvSpPr>
          <p:nvPr/>
        </p:nvSpPr>
        <p:spPr bwMode="auto">
          <a:xfrm>
            <a:off x="1676400" y="4044950"/>
            <a:ext cx="5638800" cy="0"/>
          </a:xfrm>
          <a:prstGeom prst="line">
            <a:avLst/>
          </a:prstGeom>
          <a:noFill/>
          <a:ln w="28575">
            <a:solidFill>
              <a:srgbClr val="CC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91683" name="Text Box 99"/>
          <p:cNvSpPr txBox="1">
            <a:spLocks noChangeArrowheads="1"/>
          </p:cNvSpPr>
          <p:nvPr/>
        </p:nvSpPr>
        <p:spPr bwMode="auto">
          <a:xfrm>
            <a:off x="1676400" y="3587750"/>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a:solidFill>
                  <a:srgbClr val="CC3300"/>
                </a:solidFill>
                <a:latin typeface="Comic Sans MS" charset="0"/>
              </a:rPr>
              <a:t>Cycle</a:t>
            </a:r>
          </a:p>
        </p:txBody>
      </p:sp>
      <p:sp>
        <p:nvSpPr>
          <p:cNvPr id="1091684" name="Text Box 100"/>
          <p:cNvSpPr txBox="1">
            <a:spLocks noChangeArrowheads="1"/>
          </p:cNvSpPr>
          <p:nvPr/>
        </p:nvSpPr>
        <p:spPr bwMode="auto">
          <a:xfrm>
            <a:off x="3581400" y="4800600"/>
            <a:ext cx="4876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800" dirty="0" err="1" smtClean="0">
                <a:solidFill>
                  <a:schemeClr val="accent1"/>
                </a:solidFill>
                <a:latin typeface="Comic Sans MS" charset="0"/>
              </a:rPr>
              <a:t>Hầu</a:t>
            </a:r>
            <a:r>
              <a:rPr lang="en-US" sz="1800" dirty="0" smtClean="0">
                <a:solidFill>
                  <a:schemeClr val="accent1"/>
                </a:solidFill>
                <a:latin typeface="Comic Sans MS" charset="0"/>
              </a:rPr>
              <a:t> </a:t>
            </a:r>
            <a:r>
              <a:rPr lang="en-US" sz="1800" dirty="0" err="1" smtClean="0">
                <a:solidFill>
                  <a:schemeClr val="accent1"/>
                </a:solidFill>
                <a:latin typeface="Comic Sans MS" charset="0"/>
              </a:rPr>
              <a:t>hết</a:t>
            </a:r>
            <a:r>
              <a:rPr lang="en-US" sz="1800" dirty="0" smtClean="0">
                <a:solidFill>
                  <a:schemeClr val="accent1"/>
                </a:solidFill>
                <a:latin typeface="Comic Sans MS" charset="0"/>
              </a:rPr>
              <a:t> </a:t>
            </a:r>
            <a:r>
              <a:rPr lang="en-US" sz="1800" dirty="0" err="1" smtClean="0">
                <a:solidFill>
                  <a:schemeClr val="accent1"/>
                </a:solidFill>
                <a:latin typeface="Comic Sans MS" charset="0"/>
              </a:rPr>
              <a:t>các</a:t>
            </a:r>
            <a:r>
              <a:rPr lang="en-US" sz="1800" dirty="0" smtClean="0">
                <a:solidFill>
                  <a:schemeClr val="accent1"/>
                </a:solidFill>
                <a:latin typeface="Comic Sans MS" charset="0"/>
              </a:rPr>
              <a:t> </a:t>
            </a:r>
            <a:r>
              <a:rPr lang="en-US" sz="1800" dirty="0" err="1" smtClean="0">
                <a:solidFill>
                  <a:schemeClr val="accent1"/>
                </a:solidFill>
                <a:latin typeface="Comic Sans MS" charset="0"/>
              </a:rPr>
              <a:t>máy</a:t>
            </a:r>
            <a:r>
              <a:rPr lang="en-US" sz="1800" dirty="0" smtClean="0">
                <a:solidFill>
                  <a:schemeClr val="accent1"/>
                </a:solidFill>
                <a:latin typeface="Comic Sans MS" charset="0"/>
              </a:rPr>
              <a:t> </a:t>
            </a:r>
            <a:r>
              <a:rPr lang="en-US" sz="1800" dirty="0" err="1" smtClean="0">
                <a:solidFill>
                  <a:schemeClr val="accent1"/>
                </a:solidFill>
                <a:latin typeface="Comic Sans MS" charset="0"/>
              </a:rPr>
              <a:t>tính</a:t>
            </a:r>
            <a:r>
              <a:rPr lang="en-US" sz="1800" dirty="0" smtClean="0">
                <a:solidFill>
                  <a:schemeClr val="accent1"/>
                </a:solidFill>
                <a:latin typeface="Comic Sans MS" charset="0"/>
              </a:rPr>
              <a:t> </a:t>
            </a:r>
            <a:r>
              <a:rPr lang="en-US" sz="1800" dirty="0" err="1" smtClean="0">
                <a:solidFill>
                  <a:schemeClr val="accent1"/>
                </a:solidFill>
                <a:latin typeface="Comic Sans MS" charset="0"/>
              </a:rPr>
              <a:t>hiện</a:t>
            </a:r>
            <a:r>
              <a:rPr lang="en-US" sz="1800" dirty="0" smtClean="0">
                <a:solidFill>
                  <a:schemeClr val="accent1"/>
                </a:solidFill>
                <a:latin typeface="Comic Sans MS" charset="0"/>
              </a:rPr>
              <a:t> </a:t>
            </a:r>
            <a:r>
              <a:rPr lang="en-US" sz="1800" dirty="0" err="1" smtClean="0">
                <a:solidFill>
                  <a:schemeClr val="accent1"/>
                </a:solidFill>
                <a:latin typeface="Comic Sans MS" charset="0"/>
              </a:rPr>
              <a:t>đại</a:t>
            </a:r>
            <a:r>
              <a:rPr lang="en-US" sz="1800" dirty="0" smtClean="0">
                <a:solidFill>
                  <a:schemeClr val="accent1"/>
                </a:solidFill>
                <a:latin typeface="Comic Sans MS" charset="0"/>
              </a:rPr>
              <a:t> </a:t>
            </a:r>
            <a:r>
              <a:rPr lang="en-US" sz="1800" dirty="0" err="1" smtClean="0">
                <a:solidFill>
                  <a:schemeClr val="accent1"/>
                </a:solidFill>
                <a:latin typeface="Comic Sans MS" charset="0"/>
              </a:rPr>
              <a:t>không</a:t>
            </a:r>
            <a:r>
              <a:rPr lang="en-US" sz="1800" dirty="0" smtClean="0">
                <a:solidFill>
                  <a:schemeClr val="accent1"/>
                </a:solidFill>
                <a:latin typeface="Comic Sans MS" charset="0"/>
              </a:rPr>
              <a:t> </a:t>
            </a:r>
            <a:r>
              <a:rPr lang="en-US" sz="1800" dirty="0" err="1" smtClean="0">
                <a:solidFill>
                  <a:schemeClr val="accent1"/>
                </a:solidFill>
                <a:latin typeface="Comic Sans MS" charset="0"/>
              </a:rPr>
              <a:t>đổi</a:t>
            </a:r>
            <a:r>
              <a:rPr lang="en-US" sz="1800" dirty="0" smtClean="0">
                <a:solidFill>
                  <a:schemeClr val="accent1"/>
                </a:solidFill>
                <a:latin typeface="Comic Sans MS" charset="0"/>
              </a:rPr>
              <a:t> </a:t>
            </a:r>
            <a:r>
              <a:rPr lang="en-US" sz="1800" dirty="0" err="1" smtClean="0">
                <a:solidFill>
                  <a:schemeClr val="accent1"/>
                </a:solidFill>
                <a:latin typeface="Comic Sans MS" charset="0"/>
              </a:rPr>
              <a:t>và</a:t>
            </a:r>
            <a:r>
              <a:rPr lang="en-US" sz="1800" dirty="0" smtClean="0">
                <a:solidFill>
                  <a:schemeClr val="accent1"/>
                </a:solidFill>
                <a:latin typeface="Comic Sans MS" charset="0"/>
              </a:rPr>
              <a:t> </a:t>
            </a:r>
            <a:r>
              <a:rPr lang="en-US" sz="1800" dirty="0" err="1" smtClean="0">
                <a:solidFill>
                  <a:schemeClr val="accent1"/>
                </a:solidFill>
                <a:latin typeface="Comic Sans MS" charset="0"/>
              </a:rPr>
              <a:t>lặp</a:t>
            </a:r>
            <a:r>
              <a:rPr lang="en-US" sz="1800" dirty="0" smtClean="0">
                <a:solidFill>
                  <a:schemeClr val="accent1"/>
                </a:solidFill>
                <a:latin typeface="Comic Sans MS" charset="0"/>
              </a:rPr>
              <a:t> </a:t>
            </a:r>
            <a:r>
              <a:rPr lang="en-US" sz="1800" dirty="0" err="1" smtClean="0">
                <a:solidFill>
                  <a:schemeClr val="accent1"/>
                </a:solidFill>
                <a:latin typeface="Comic Sans MS" charset="0"/>
              </a:rPr>
              <a:t>đi</a:t>
            </a:r>
            <a:r>
              <a:rPr lang="en-US" sz="1800" dirty="0" smtClean="0">
                <a:solidFill>
                  <a:schemeClr val="accent1"/>
                </a:solidFill>
                <a:latin typeface="Comic Sans MS" charset="0"/>
              </a:rPr>
              <a:t> </a:t>
            </a:r>
            <a:r>
              <a:rPr lang="en-US" sz="1800" dirty="0" err="1" smtClean="0">
                <a:solidFill>
                  <a:schemeClr val="accent1"/>
                </a:solidFill>
                <a:latin typeface="Comic Sans MS" charset="0"/>
              </a:rPr>
              <a:t>lặp</a:t>
            </a:r>
            <a:r>
              <a:rPr lang="en-US" sz="1800" dirty="0" smtClean="0">
                <a:solidFill>
                  <a:schemeClr val="accent1"/>
                </a:solidFill>
                <a:latin typeface="Comic Sans MS" charset="0"/>
              </a:rPr>
              <a:t> </a:t>
            </a:r>
            <a:r>
              <a:rPr lang="en-US" sz="1800" dirty="0" err="1" smtClean="0">
                <a:solidFill>
                  <a:schemeClr val="accent1"/>
                </a:solidFill>
                <a:latin typeface="Comic Sans MS" charset="0"/>
              </a:rPr>
              <a:t>lại</a:t>
            </a:r>
            <a:r>
              <a:rPr lang="en-US" sz="1800" dirty="0" smtClean="0">
                <a:solidFill>
                  <a:schemeClr val="accent1"/>
                </a:solidFill>
                <a:latin typeface="Comic Sans MS" charset="0"/>
              </a:rPr>
              <a:t> </a:t>
            </a:r>
            <a:r>
              <a:rPr lang="en-US" sz="1800" dirty="0" err="1" smtClean="0">
                <a:solidFill>
                  <a:schemeClr val="accent1"/>
                </a:solidFill>
                <a:latin typeface="Comic Sans MS" charset="0"/>
              </a:rPr>
              <a:t>chu</a:t>
            </a:r>
            <a:r>
              <a:rPr lang="en-US" sz="1800" dirty="0" smtClean="0">
                <a:solidFill>
                  <a:schemeClr val="accent1"/>
                </a:solidFill>
                <a:latin typeface="Comic Sans MS" charset="0"/>
              </a:rPr>
              <a:t> </a:t>
            </a:r>
            <a:r>
              <a:rPr lang="en-US" sz="1800" dirty="0" err="1" smtClean="0">
                <a:solidFill>
                  <a:schemeClr val="accent1"/>
                </a:solidFill>
                <a:latin typeface="Comic Sans MS" charset="0"/>
              </a:rPr>
              <a:t>kỳ</a:t>
            </a:r>
            <a:r>
              <a:rPr lang="en-US" sz="1800" dirty="0" smtClean="0">
                <a:solidFill>
                  <a:schemeClr val="accent1"/>
                </a:solidFill>
                <a:latin typeface="Comic Sans MS" charset="0"/>
              </a:rPr>
              <a:t> </a:t>
            </a:r>
            <a:endParaRPr lang="en-US" sz="1800" dirty="0">
              <a:solidFill>
                <a:schemeClr val="accent1"/>
              </a:solidFill>
              <a:latin typeface="Comic Sans MS" charset="0"/>
            </a:endParaRPr>
          </a:p>
        </p:txBody>
      </p:sp>
    </p:spTree>
    <p:extLst>
      <p:ext uri="{BB962C8B-B14F-4D97-AF65-F5344CB8AC3E}">
        <p14:creationId xmlns:p14="http://schemas.microsoft.com/office/powerpoint/2010/main" val="823002056"/>
      </p:ext>
    </p:extLst>
  </p:cSld>
  <p:clrMapOvr>
    <a:masterClrMapping/>
  </p:clrMapOvr>
  <p:transition xmlns:p14="http://schemas.microsoft.com/office/powerpoint/2010/main">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Số</a:t>
            </a:r>
            <a:r>
              <a:rPr lang="en-US" b="1" dirty="0" smtClean="0">
                <a:latin typeface="Arial"/>
                <a:cs typeface="Arial"/>
              </a:rPr>
              <a:t> </a:t>
            </a:r>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đồng</a:t>
            </a:r>
            <a:r>
              <a:rPr lang="en-US" b="1" dirty="0" smtClean="0">
                <a:latin typeface="Arial"/>
                <a:cs typeface="Arial"/>
              </a:rPr>
              <a:t> </a:t>
            </a:r>
            <a:r>
              <a:rPr lang="en-US" b="1" dirty="0" err="1" smtClean="0">
                <a:latin typeface="Arial"/>
                <a:cs typeface="Arial"/>
              </a:rPr>
              <a:t>hồ</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dirty="0" smtClean="0"/>
              <a:t>HUST-FET, </a:t>
            </a:r>
            <a:fld id="{7247B10F-F915-4C1B-B165-4B8EA3CF8261}" type="datetime1">
              <a:rPr lang="vi-VN" smtClean="0"/>
              <a:pPr algn="r"/>
              <a:t>9/16/16</a:t>
            </a:fld>
            <a:endParaRPr lang="en-US" dirty="0"/>
          </a:p>
        </p:txBody>
      </p:sp>
      <p:sp>
        <p:nvSpPr>
          <p:cNvPr id="3" name="Content Placeholder 2"/>
          <p:cNvSpPr>
            <a:spLocks noGrp="1"/>
          </p:cNvSpPr>
          <p:nvPr>
            <p:ph idx="4294967295"/>
          </p:nvPr>
        </p:nvSpPr>
        <p:spPr>
          <a:xfrm>
            <a:off x="381000" y="2209800"/>
            <a:ext cx="8382000" cy="5486400"/>
          </a:xfrm>
        </p:spPr>
        <p:txBody>
          <a:bodyPr>
            <a:normAutofit/>
          </a:bodyPr>
          <a:lstStyle/>
          <a:p>
            <a:r>
              <a:rPr lang="en-US" sz="1600" dirty="0" err="1" smtClean="0">
                <a:latin typeface="Arial"/>
                <a:cs typeface="Arial"/>
              </a:rPr>
              <a:t>Số</a:t>
            </a:r>
            <a:r>
              <a:rPr lang="en-US" sz="1600" dirty="0" smtClean="0">
                <a:latin typeface="Arial"/>
                <a:cs typeface="Arial"/>
              </a:rPr>
              <a:t> </a:t>
            </a:r>
            <a:r>
              <a:rPr lang="en-US" sz="1600" dirty="0" err="1" smtClean="0">
                <a:latin typeface="Arial"/>
                <a:cs typeface="Arial"/>
              </a:rPr>
              <a:t>xung</a:t>
            </a:r>
            <a:r>
              <a:rPr lang="en-US" sz="1600" dirty="0" smtClean="0">
                <a:latin typeface="Arial"/>
                <a:cs typeface="Arial"/>
              </a:rPr>
              <a:t> </a:t>
            </a:r>
            <a:r>
              <a:rPr lang="en-US" sz="1600" dirty="0" err="1" smtClean="0">
                <a:latin typeface="Arial"/>
                <a:cs typeface="Arial"/>
              </a:rPr>
              <a:t>đồng</a:t>
            </a:r>
            <a:r>
              <a:rPr lang="en-US" sz="1600" dirty="0" smtClean="0">
                <a:latin typeface="Arial"/>
                <a:cs typeface="Arial"/>
              </a:rPr>
              <a:t> </a:t>
            </a:r>
            <a:r>
              <a:rPr lang="en-US" sz="1600" dirty="0" err="1" smtClean="0">
                <a:latin typeface="Arial"/>
                <a:cs typeface="Arial"/>
              </a:rPr>
              <a:t>hồ</a:t>
            </a:r>
            <a:r>
              <a:rPr lang="en-US" sz="1600" dirty="0" smtClean="0">
                <a:latin typeface="Arial"/>
                <a:cs typeface="Arial"/>
              </a:rPr>
              <a:t> </a:t>
            </a:r>
            <a:r>
              <a:rPr lang="en-US" sz="1600" dirty="0" err="1" smtClean="0">
                <a:latin typeface="Arial"/>
                <a:cs typeface="Arial"/>
              </a:rPr>
              <a:t>thực</a:t>
            </a:r>
            <a:r>
              <a:rPr lang="en-US" sz="1600" dirty="0" smtClean="0">
                <a:latin typeface="Arial"/>
                <a:cs typeface="Arial"/>
              </a:rPr>
              <a:t> </a:t>
            </a:r>
            <a:r>
              <a:rPr lang="en-US" sz="1600" dirty="0" err="1" smtClean="0">
                <a:latin typeface="Arial"/>
                <a:cs typeface="Arial"/>
              </a:rPr>
              <a:t>hiện</a:t>
            </a:r>
            <a:r>
              <a:rPr lang="en-US" sz="1600" dirty="0" smtClean="0">
                <a:latin typeface="Arial"/>
                <a:cs typeface="Arial"/>
              </a:rPr>
              <a:t> 1 </a:t>
            </a:r>
            <a:r>
              <a:rPr lang="en-US" sz="1600" dirty="0" err="1" smtClean="0">
                <a:latin typeface="Arial"/>
                <a:cs typeface="Arial"/>
              </a:rPr>
              <a:t>chương</a:t>
            </a:r>
            <a:r>
              <a:rPr lang="en-US" sz="1600" dirty="0" smtClean="0">
                <a:latin typeface="Arial"/>
                <a:cs typeface="Arial"/>
              </a:rPr>
              <a:t> </a:t>
            </a:r>
            <a:r>
              <a:rPr lang="en-US" sz="1600" dirty="0" err="1" smtClean="0">
                <a:latin typeface="Arial"/>
                <a:cs typeface="Arial"/>
              </a:rPr>
              <a:t>trình</a:t>
            </a:r>
            <a:r>
              <a:rPr lang="en-US" sz="1600" dirty="0" smtClean="0">
                <a:latin typeface="Arial"/>
                <a:cs typeface="Arial"/>
              </a:rPr>
              <a:t>:</a:t>
            </a:r>
          </a:p>
          <a:p>
            <a:r>
              <a:rPr lang="en-US" sz="1600" dirty="0" smtClean="0">
                <a:latin typeface="Arial"/>
                <a:cs typeface="Arial"/>
              </a:rPr>
              <a:t>Trong </a:t>
            </a:r>
            <a:r>
              <a:rPr lang="en-US" sz="1600" dirty="0" err="1" smtClean="0">
                <a:latin typeface="Arial"/>
                <a:cs typeface="Arial"/>
              </a:rPr>
              <a:t>đó</a:t>
            </a:r>
            <a:r>
              <a:rPr lang="en-US" sz="1600" dirty="0" smtClean="0">
                <a:latin typeface="Arial"/>
                <a:cs typeface="Arial"/>
              </a:rPr>
              <a:t>:</a:t>
            </a:r>
          </a:p>
          <a:p>
            <a:pPr lvl="1"/>
            <a:r>
              <a:rPr lang="en-US" sz="1600" i="1" dirty="0" smtClean="0">
                <a:latin typeface="Arial"/>
                <a:cs typeface="Arial"/>
              </a:rPr>
              <a:t>I</a:t>
            </a:r>
            <a:r>
              <a:rPr lang="en-US" sz="1600" dirty="0" smtClean="0">
                <a:latin typeface="Arial"/>
                <a:cs typeface="Arial"/>
              </a:rPr>
              <a:t> </a:t>
            </a:r>
            <a:r>
              <a:rPr lang="en-US" sz="1600" dirty="0" err="1" smtClean="0">
                <a:latin typeface="Arial"/>
                <a:cs typeface="Arial"/>
              </a:rPr>
              <a:t>là</a:t>
            </a:r>
            <a:r>
              <a:rPr lang="en-US" sz="1600" dirty="0" smtClean="0">
                <a:latin typeface="Arial"/>
                <a:cs typeface="Arial"/>
              </a:rPr>
              <a:t> </a:t>
            </a:r>
            <a:r>
              <a:rPr lang="en-US" sz="1600" dirty="0" err="1" smtClean="0">
                <a:latin typeface="Arial"/>
                <a:cs typeface="Arial"/>
              </a:rPr>
              <a:t>số</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thị</a:t>
            </a:r>
            <a:r>
              <a:rPr lang="en-US" sz="1600" dirty="0" smtClean="0">
                <a:latin typeface="Arial"/>
                <a:cs typeface="Arial"/>
              </a:rPr>
              <a:t> </a:t>
            </a:r>
            <a:r>
              <a:rPr lang="en-US" sz="1600" dirty="0" err="1" smtClean="0">
                <a:latin typeface="Arial"/>
                <a:cs typeface="Arial"/>
              </a:rPr>
              <a:t>máy</a:t>
            </a:r>
            <a:r>
              <a:rPr lang="en-US" sz="1600" dirty="0" smtClean="0">
                <a:latin typeface="Arial"/>
                <a:cs typeface="Arial"/>
              </a:rPr>
              <a:t> </a:t>
            </a:r>
            <a:r>
              <a:rPr lang="en-US" sz="1600" dirty="0" err="1" smtClean="0">
                <a:latin typeface="Arial"/>
                <a:cs typeface="Arial"/>
              </a:rPr>
              <a:t>cần</a:t>
            </a:r>
            <a:r>
              <a:rPr lang="en-US" sz="1600" dirty="0" smtClean="0">
                <a:latin typeface="Arial"/>
                <a:cs typeface="Arial"/>
              </a:rPr>
              <a:t> </a:t>
            </a:r>
            <a:r>
              <a:rPr lang="en-US" sz="1600" dirty="0" err="1" smtClean="0">
                <a:latin typeface="Arial"/>
                <a:cs typeface="Arial"/>
              </a:rPr>
              <a:t>thực</a:t>
            </a:r>
            <a:r>
              <a:rPr lang="en-US" sz="1600" dirty="0" smtClean="0">
                <a:latin typeface="Arial"/>
                <a:cs typeface="Arial"/>
              </a:rPr>
              <a:t> </a:t>
            </a:r>
            <a:r>
              <a:rPr lang="en-US" sz="1600" dirty="0" err="1" smtClean="0">
                <a:latin typeface="Arial"/>
                <a:cs typeface="Arial"/>
              </a:rPr>
              <a:t>hiện</a:t>
            </a:r>
            <a:r>
              <a:rPr lang="en-US" sz="1600" dirty="0" smtClean="0">
                <a:latin typeface="Arial"/>
                <a:cs typeface="Arial"/>
              </a:rPr>
              <a:t> trong </a:t>
            </a:r>
            <a:r>
              <a:rPr lang="en-US" sz="1600" dirty="0" err="1" smtClean="0">
                <a:latin typeface="Arial"/>
                <a:cs typeface="Arial"/>
              </a:rPr>
              <a:t>chương</a:t>
            </a:r>
            <a:r>
              <a:rPr lang="en-US" sz="1600" dirty="0" smtClean="0">
                <a:latin typeface="Arial"/>
                <a:cs typeface="Arial"/>
              </a:rPr>
              <a:t> </a:t>
            </a:r>
            <a:r>
              <a:rPr lang="en-US" sz="1600" dirty="0" err="1" smtClean="0">
                <a:latin typeface="Arial"/>
                <a:cs typeface="Arial"/>
              </a:rPr>
              <a:t>trình</a:t>
            </a:r>
            <a:endParaRPr lang="en-US" sz="1600" dirty="0" smtClean="0">
              <a:latin typeface="Arial"/>
              <a:cs typeface="Arial"/>
            </a:endParaRPr>
          </a:p>
          <a:p>
            <a:pPr lvl="1"/>
            <a:r>
              <a:rPr lang="en-US" sz="1600" i="1" dirty="0" smtClean="0">
                <a:latin typeface="Arial"/>
                <a:cs typeface="Arial"/>
              </a:rPr>
              <a:t>CPI</a:t>
            </a:r>
            <a:r>
              <a:rPr lang="en-US" sz="1600" dirty="0" smtClean="0">
                <a:latin typeface="Arial"/>
                <a:cs typeface="Arial"/>
              </a:rPr>
              <a:t> (</a:t>
            </a:r>
            <a:r>
              <a:rPr lang="en-US" sz="1600" i="1" dirty="0" smtClean="0">
                <a:latin typeface="Arial"/>
                <a:cs typeface="Arial"/>
              </a:rPr>
              <a:t>eng. Clock cycles per Instruction</a:t>
            </a:r>
            <a:r>
              <a:rPr lang="en-US" sz="1600" dirty="0" smtClean="0">
                <a:latin typeface="Arial"/>
                <a:cs typeface="Arial"/>
              </a:rPr>
              <a:t>) </a:t>
            </a:r>
            <a:r>
              <a:rPr lang="en-US" sz="1600" dirty="0" err="1" smtClean="0">
                <a:latin typeface="Arial"/>
                <a:cs typeface="Arial"/>
              </a:rPr>
              <a:t>là</a:t>
            </a:r>
            <a:r>
              <a:rPr lang="en-US" sz="1600" dirty="0" smtClean="0">
                <a:latin typeface="Arial"/>
                <a:cs typeface="Arial"/>
              </a:rPr>
              <a:t> </a:t>
            </a:r>
            <a:r>
              <a:rPr lang="en-US" sz="1600" dirty="0" err="1" smtClean="0">
                <a:latin typeface="Arial"/>
                <a:cs typeface="Arial"/>
              </a:rPr>
              <a:t>số</a:t>
            </a:r>
            <a:r>
              <a:rPr lang="en-US" sz="1600" dirty="0" smtClean="0">
                <a:latin typeface="Arial"/>
                <a:cs typeface="Arial"/>
              </a:rPr>
              <a:t> </a:t>
            </a:r>
            <a:r>
              <a:rPr lang="en-US" sz="1600" dirty="0" err="1" smtClean="0">
                <a:latin typeface="Arial"/>
                <a:cs typeface="Arial"/>
              </a:rPr>
              <a:t>xung</a:t>
            </a:r>
            <a:r>
              <a:rPr lang="en-US" sz="1600" dirty="0" smtClean="0">
                <a:latin typeface="Arial"/>
                <a:cs typeface="Arial"/>
              </a:rPr>
              <a:t> </a:t>
            </a:r>
            <a:r>
              <a:rPr lang="en-US" sz="1600" dirty="0" err="1" smtClean="0">
                <a:latin typeface="Arial"/>
                <a:cs typeface="Arial"/>
              </a:rPr>
              <a:t>đồng</a:t>
            </a:r>
            <a:r>
              <a:rPr lang="en-US" sz="1600" dirty="0" smtClean="0">
                <a:latin typeface="Arial"/>
                <a:cs typeface="Arial"/>
              </a:rPr>
              <a:t> </a:t>
            </a:r>
            <a:r>
              <a:rPr lang="en-US" sz="1600" dirty="0" err="1" smtClean="0">
                <a:latin typeface="Arial"/>
                <a:cs typeface="Arial"/>
              </a:rPr>
              <a:t>hồ</a:t>
            </a:r>
            <a:r>
              <a:rPr lang="en-US" sz="1600" dirty="0" smtClean="0">
                <a:latin typeface="Arial"/>
                <a:cs typeface="Arial"/>
              </a:rPr>
              <a:t> </a:t>
            </a:r>
            <a:r>
              <a:rPr lang="en-US" sz="1600" dirty="0" err="1" smtClean="0">
                <a:latin typeface="Arial"/>
                <a:cs typeface="Arial"/>
              </a:rPr>
              <a:t>trung</a:t>
            </a:r>
            <a:r>
              <a:rPr lang="en-US" sz="1600" dirty="0" smtClean="0">
                <a:latin typeface="Arial"/>
                <a:cs typeface="Arial"/>
              </a:rPr>
              <a:t> </a:t>
            </a:r>
            <a:r>
              <a:rPr lang="en-US" sz="1600" dirty="0" err="1" smtClean="0">
                <a:latin typeface="Arial"/>
                <a:cs typeface="Arial"/>
              </a:rPr>
              <a:t>bình</a:t>
            </a:r>
            <a:r>
              <a:rPr lang="en-US" sz="1600" dirty="0" smtClean="0">
                <a:latin typeface="Arial"/>
                <a:cs typeface="Arial"/>
              </a:rPr>
              <a:t> </a:t>
            </a:r>
            <a:r>
              <a:rPr lang="en-US" sz="1600" dirty="0" err="1" smtClean="0">
                <a:latin typeface="Arial"/>
                <a:cs typeface="Arial"/>
              </a:rPr>
              <a:t>cần</a:t>
            </a:r>
            <a:r>
              <a:rPr lang="en-US" sz="1600" dirty="0" smtClean="0">
                <a:latin typeface="Arial"/>
                <a:cs typeface="Arial"/>
              </a:rPr>
              <a:t> </a:t>
            </a:r>
            <a:r>
              <a:rPr lang="en-US" sz="1600" dirty="0" err="1" smtClean="0">
                <a:latin typeface="Arial"/>
                <a:cs typeface="Arial"/>
              </a:rPr>
              <a:t>để</a:t>
            </a:r>
            <a:r>
              <a:rPr lang="en-US" sz="1600" dirty="0" smtClean="0">
                <a:latin typeface="Arial"/>
                <a:cs typeface="Arial"/>
              </a:rPr>
              <a:t> </a:t>
            </a:r>
            <a:r>
              <a:rPr lang="en-US" sz="1600" dirty="0" err="1" smtClean="0">
                <a:latin typeface="Arial"/>
                <a:cs typeface="Arial"/>
              </a:rPr>
              <a:t>thực</a:t>
            </a:r>
            <a:r>
              <a:rPr lang="en-US" sz="1600" dirty="0" smtClean="0">
                <a:latin typeface="Arial"/>
                <a:cs typeface="Arial"/>
              </a:rPr>
              <a:t> thi 1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thị</a:t>
            </a:r>
            <a:r>
              <a:rPr lang="en-US" sz="1600" dirty="0" smtClean="0">
                <a:latin typeface="Arial"/>
                <a:cs typeface="Arial"/>
              </a:rPr>
              <a:t> </a:t>
            </a:r>
            <a:r>
              <a:rPr lang="en-US" sz="1600" dirty="0" err="1" smtClean="0">
                <a:latin typeface="Arial"/>
                <a:cs typeface="Arial"/>
              </a:rPr>
              <a:t>máy</a:t>
            </a:r>
            <a:r>
              <a:rPr lang="en-US" sz="1600" dirty="0" smtClean="0">
                <a:latin typeface="Arial"/>
                <a:cs typeface="Arial"/>
              </a:rPr>
              <a:t>, </a:t>
            </a:r>
          </a:p>
          <a:p>
            <a:r>
              <a:rPr lang="en-US" sz="1600" dirty="0" smtClean="0">
                <a:latin typeface="Arial"/>
                <a:cs typeface="Arial"/>
              </a:rPr>
              <a:t>CPI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thể</a:t>
            </a:r>
            <a:r>
              <a:rPr lang="en-US" sz="1600" dirty="0" smtClean="0">
                <a:latin typeface="Arial"/>
                <a:cs typeface="Arial"/>
              </a:rPr>
              <a:t> </a:t>
            </a:r>
            <a:r>
              <a:rPr lang="en-US" sz="1600" dirty="0" err="1" smtClean="0">
                <a:latin typeface="Arial"/>
                <a:cs typeface="Arial"/>
              </a:rPr>
              <a:t>dùng</a:t>
            </a:r>
            <a:r>
              <a:rPr lang="en-US" sz="1600" dirty="0" smtClean="0">
                <a:latin typeface="Arial"/>
                <a:cs typeface="Arial"/>
              </a:rPr>
              <a:t> </a:t>
            </a:r>
            <a:r>
              <a:rPr lang="en-US" sz="1600" dirty="0" err="1" smtClean="0">
                <a:latin typeface="Arial"/>
                <a:cs typeface="Arial"/>
              </a:rPr>
              <a:t>để</a:t>
            </a:r>
            <a:r>
              <a:rPr lang="en-US" sz="1600" dirty="0" smtClean="0">
                <a:latin typeface="Arial"/>
                <a:cs typeface="Arial"/>
              </a:rPr>
              <a:t> so </a:t>
            </a:r>
            <a:r>
              <a:rPr lang="en-US" sz="1600" dirty="0" err="1" smtClean="0">
                <a:latin typeface="Arial"/>
                <a:cs typeface="Arial"/>
              </a:rPr>
              <a:t>sánh</a:t>
            </a:r>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máy</a:t>
            </a:r>
            <a:r>
              <a:rPr lang="en-US" sz="1600" dirty="0" smtClean="0">
                <a:latin typeface="Arial"/>
                <a:cs typeface="Arial"/>
              </a:rPr>
              <a:t> </a:t>
            </a:r>
            <a:r>
              <a:rPr lang="en-US" sz="1600" dirty="0" err="1" smtClean="0">
                <a:latin typeface="Arial"/>
                <a:cs typeface="Arial"/>
              </a:rPr>
              <a:t>tính</a:t>
            </a:r>
            <a:r>
              <a:rPr lang="en-US" sz="1600" dirty="0" smtClean="0">
                <a:latin typeface="Arial"/>
                <a:cs typeface="Arial"/>
              </a:rPr>
              <a:t> </a:t>
            </a:r>
            <a:r>
              <a:rPr lang="en-US" sz="1600" dirty="0" err="1" smtClean="0">
                <a:latin typeface="Arial"/>
                <a:cs typeface="Arial"/>
              </a:rPr>
              <a:t>khác</a:t>
            </a:r>
            <a:r>
              <a:rPr lang="en-US" sz="1600" dirty="0" smtClean="0">
                <a:latin typeface="Arial"/>
                <a:cs typeface="Arial"/>
              </a:rPr>
              <a:t> </a:t>
            </a:r>
            <a:r>
              <a:rPr lang="en-US" sz="1600" dirty="0" err="1" smtClean="0">
                <a:latin typeface="Arial"/>
                <a:cs typeface="Arial"/>
              </a:rPr>
              <a:t>nhau</a:t>
            </a:r>
            <a:r>
              <a:rPr lang="en-US" sz="1600" dirty="0" smtClean="0">
                <a:latin typeface="Arial"/>
                <a:cs typeface="Arial"/>
              </a:rPr>
              <a:t> </a:t>
            </a:r>
            <a:r>
              <a:rPr lang="en-US" sz="1600" dirty="0" err="1" smtClean="0">
                <a:latin typeface="Arial"/>
                <a:cs typeface="Arial"/>
              </a:rPr>
              <a:t>cùng</a:t>
            </a:r>
            <a:r>
              <a:rPr lang="en-US" sz="1600" dirty="0" smtClean="0">
                <a:latin typeface="Arial"/>
                <a:cs typeface="Arial"/>
              </a:rPr>
              <a:t> </a:t>
            </a:r>
            <a:r>
              <a:rPr lang="en-US" sz="1600" dirty="0" err="1" smtClean="0">
                <a:latin typeface="Arial"/>
                <a:cs typeface="Arial"/>
              </a:rPr>
              <a:t>triển</a:t>
            </a:r>
            <a:r>
              <a:rPr lang="en-US" sz="1600" dirty="0" smtClean="0">
                <a:latin typeface="Arial"/>
                <a:cs typeface="Arial"/>
              </a:rPr>
              <a:t> </a:t>
            </a:r>
            <a:r>
              <a:rPr lang="en-US" sz="1600" dirty="0" err="1" smtClean="0">
                <a:latin typeface="Arial"/>
                <a:cs typeface="Arial"/>
              </a:rPr>
              <a:t>khai</a:t>
            </a:r>
            <a:r>
              <a:rPr lang="en-US" sz="1600" dirty="0" smtClean="0">
                <a:latin typeface="Arial"/>
                <a:cs typeface="Arial"/>
              </a:rPr>
              <a:t> 1 </a:t>
            </a:r>
            <a:r>
              <a:rPr lang="en-US" sz="1600" dirty="0" err="1" smtClean="0">
                <a:latin typeface="Arial"/>
                <a:cs typeface="Arial"/>
              </a:rPr>
              <a:t>kiến</a:t>
            </a:r>
            <a:r>
              <a:rPr lang="en-US" sz="1600" dirty="0" smtClean="0">
                <a:latin typeface="Arial"/>
                <a:cs typeface="Arial"/>
              </a:rPr>
              <a:t> </a:t>
            </a:r>
            <a:r>
              <a:rPr lang="en-US" sz="1600" dirty="0" err="1" smtClean="0">
                <a:latin typeface="Arial"/>
                <a:cs typeface="Arial"/>
              </a:rPr>
              <a:t>trúc</a:t>
            </a:r>
            <a:r>
              <a:rPr lang="en-US" sz="1600" dirty="0" smtClean="0">
                <a:latin typeface="Arial"/>
                <a:cs typeface="Arial"/>
              </a:rPr>
              <a:t> </a:t>
            </a:r>
            <a:r>
              <a:rPr lang="en-US" sz="1600" dirty="0" err="1" smtClean="0">
                <a:latin typeface="Arial"/>
                <a:cs typeface="Arial"/>
              </a:rPr>
              <a:t>tập</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a:t>
            </a:r>
          </a:p>
          <a:p>
            <a:r>
              <a:rPr lang="en-US" sz="1600" dirty="0" err="1" smtClean="0">
                <a:latin typeface="Arial"/>
                <a:cs typeface="Arial"/>
              </a:rPr>
              <a:t>Ví</a:t>
            </a:r>
            <a:r>
              <a:rPr lang="en-US" sz="1600" dirty="0" smtClean="0">
                <a:latin typeface="Arial"/>
                <a:cs typeface="Arial"/>
              </a:rPr>
              <a:t> </a:t>
            </a:r>
            <a:r>
              <a:rPr lang="en-US" sz="1600" dirty="0" err="1" smtClean="0">
                <a:latin typeface="Arial"/>
                <a:cs typeface="Arial"/>
              </a:rPr>
              <a:t>dụ</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3 </a:t>
            </a:r>
            <a:r>
              <a:rPr lang="en-US" sz="1600" dirty="0" err="1" smtClean="0">
                <a:latin typeface="Arial"/>
                <a:cs typeface="Arial"/>
              </a:rPr>
              <a:t>loại</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A, B, C </a:t>
            </a:r>
            <a:r>
              <a:rPr lang="en-US" sz="1600" dirty="0" err="1" smtClean="0">
                <a:latin typeface="Arial"/>
                <a:cs typeface="Arial"/>
              </a:rPr>
              <a:t>khác</a:t>
            </a:r>
            <a:r>
              <a:rPr lang="en-US" sz="1600" dirty="0" smtClean="0">
                <a:latin typeface="Arial"/>
                <a:cs typeface="Arial"/>
              </a:rPr>
              <a:t> </a:t>
            </a:r>
            <a:r>
              <a:rPr lang="en-US" sz="1600" dirty="0" err="1" smtClean="0">
                <a:latin typeface="Arial"/>
                <a:cs typeface="Arial"/>
              </a:rPr>
              <a:t>nhau</a:t>
            </a:r>
            <a:r>
              <a:rPr lang="en-US" sz="1600" dirty="0" smtClean="0">
                <a:latin typeface="Arial"/>
                <a:cs typeface="Arial"/>
              </a:rPr>
              <a:t> trong 1 </a:t>
            </a:r>
            <a:r>
              <a:rPr lang="en-US" sz="1600" dirty="0" err="1" smtClean="0">
                <a:latin typeface="Arial"/>
                <a:cs typeface="Arial"/>
              </a:rPr>
              <a:t>kiến</a:t>
            </a:r>
            <a:r>
              <a:rPr lang="en-US" sz="1600" dirty="0" smtClean="0">
                <a:latin typeface="Arial"/>
                <a:cs typeface="Arial"/>
              </a:rPr>
              <a:t> </a:t>
            </a:r>
            <a:r>
              <a:rPr lang="en-US" sz="1600" dirty="0" err="1" smtClean="0">
                <a:latin typeface="Arial"/>
                <a:cs typeface="Arial"/>
              </a:rPr>
              <a:t>trúc</a:t>
            </a:r>
            <a:r>
              <a:rPr lang="en-US" sz="1600" dirty="0" smtClean="0">
                <a:latin typeface="Arial"/>
                <a:cs typeface="Arial"/>
              </a:rPr>
              <a:t> </a:t>
            </a:r>
            <a:r>
              <a:rPr lang="en-US" sz="1600" dirty="0" err="1" smtClean="0">
                <a:latin typeface="Arial"/>
                <a:cs typeface="Arial"/>
              </a:rPr>
              <a:t>tập</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a:t>
            </a:r>
            <a:r>
              <a:rPr lang="en-US" sz="1600" dirty="0" err="1" smtClean="0">
                <a:latin typeface="Arial"/>
                <a:cs typeface="Arial"/>
              </a:rPr>
              <a:t>Mỗi</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trong </a:t>
            </a:r>
            <a:r>
              <a:rPr lang="en-US" sz="1600" dirty="0" err="1" smtClean="0">
                <a:latin typeface="Arial"/>
                <a:cs typeface="Arial"/>
              </a:rPr>
              <a:t>từng</a:t>
            </a:r>
            <a:r>
              <a:rPr lang="en-US" sz="1600" dirty="0" smtClean="0">
                <a:latin typeface="Arial"/>
                <a:cs typeface="Arial"/>
              </a:rPr>
              <a:t> </a:t>
            </a:r>
            <a:r>
              <a:rPr lang="en-US" sz="1600" dirty="0" err="1" smtClean="0">
                <a:latin typeface="Arial"/>
                <a:cs typeface="Arial"/>
              </a:rPr>
              <a:t>loại</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CPI </a:t>
            </a:r>
            <a:r>
              <a:rPr lang="en-US" sz="1600" dirty="0" err="1" smtClean="0">
                <a:latin typeface="Arial"/>
                <a:cs typeface="Arial"/>
              </a:rPr>
              <a:t>tương</a:t>
            </a:r>
            <a:r>
              <a:rPr lang="en-US" sz="1600" dirty="0" smtClean="0">
                <a:latin typeface="Arial"/>
                <a:cs typeface="Arial"/>
              </a:rPr>
              <a:t> </a:t>
            </a:r>
            <a:r>
              <a:rPr lang="en-US" sz="1600" dirty="0" err="1" smtClean="0">
                <a:latin typeface="Arial"/>
                <a:cs typeface="Arial"/>
              </a:rPr>
              <a:t>ứng</a:t>
            </a:r>
            <a:r>
              <a:rPr lang="en-US" sz="1600" dirty="0" smtClean="0">
                <a:latin typeface="Arial"/>
                <a:cs typeface="Arial"/>
              </a:rPr>
              <a:t>: </a:t>
            </a:r>
          </a:p>
          <a:p>
            <a:endParaRPr lang="en-US" sz="1600" dirty="0">
              <a:latin typeface="Arial"/>
              <a:cs typeface="Arial"/>
            </a:endParaRPr>
          </a:p>
        </p:txBody>
      </p:sp>
      <p:graphicFrame>
        <p:nvGraphicFramePr>
          <p:cNvPr id="66562" name="Object 2"/>
          <p:cNvGraphicFramePr>
            <a:graphicFrameLocks noChangeAspect="1"/>
          </p:cNvGraphicFramePr>
          <p:nvPr>
            <p:extLst>
              <p:ext uri="{D42A27DB-BD31-4B8C-83A1-F6EECF244321}">
                <p14:modId xmlns:p14="http://schemas.microsoft.com/office/powerpoint/2010/main" val="2319905848"/>
              </p:ext>
            </p:extLst>
          </p:nvPr>
        </p:nvGraphicFramePr>
        <p:xfrm>
          <a:off x="5025110" y="2209800"/>
          <a:ext cx="1312190" cy="304800"/>
        </p:xfrm>
        <a:graphic>
          <a:graphicData uri="http://schemas.openxmlformats.org/presentationml/2006/ole">
            <mc:AlternateContent xmlns:mc="http://schemas.openxmlformats.org/markup-compatibility/2006">
              <mc:Choice xmlns:v="urn:schemas-microsoft-com:vml" Requires="v">
                <p:oleObj spid="_x0000_s85059" name="Equation" r:id="rId4" imgW="761760" imgH="177480" progId="Equation.3">
                  <p:embed/>
                </p:oleObj>
              </mc:Choice>
              <mc:Fallback>
                <p:oleObj name="Equation" r:id="rId4" imgW="76176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5110" y="2209800"/>
                        <a:ext cx="1312190" cy="304800"/>
                      </a:xfrm>
                      <a:prstGeom prst="rect">
                        <a:avLst/>
                      </a:prstGeom>
                      <a:noFill/>
                      <a:extLst/>
                    </p:spPr>
                  </p:pic>
                </p:oleObj>
              </mc:Fallback>
            </mc:AlternateContent>
          </a:graphicData>
        </a:graphic>
      </p:graphicFrame>
      <p:graphicFrame>
        <p:nvGraphicFramePr>
          <p:cNvPr id="8" name="Group 49"/>
          <p:cNvGraphicFramePr>
            <a:graphicFrameLocks/>
          </p:cNvGraphicFramePr>
          <p:nvPr>
            <p:extLst>
              <p:ext uri="{D42A27DB-BD31-4B8C-83A1-F6EECF244321}">
                <p14:modId xmlns:p14="http://schemas.microsoft.com/office/powerpoint/2010/main" val="4194048870"/>
              </p:ext>
            </p:extLst>
          </p:nvPr>
        </p:nvGraphicFramePr>
        <p:xfrm>
          <a:off x="609600" y="5065889"/>
          <a:ext cx="8153401" cy="1029434"/>
        </p:xfrm>
        <a:graphic>
          <a:graphicData uri="http://schemas.openxmlformats.org/drawingml/2006/table">
            <a:tbl>
              <a:tblPr/>
              <a:tblGrid>
                <a:gridCol w="1698625"/>
                <a:gridCol w="2151592"/>
                <a:gridCol w="2151592"/>
                <a:gridCol w="2151592"/>
              </a:tblGrid>
              <a:tr h="352778">
                <a:tc rowSpan="2">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endParaRPr kumimoji="0" lang="en-US" sz="1800" b="0" i="0" u="none" strike="noStrike" cap="none" normalizeH="0" baseline="0" dirty="0" smtClean="0">
                        <a:ln>
                          <a:noFill/>
                        </a:ln>
                        <a:solidFill>
                          <a:schemeClr val="tx1"/>
                        </a:solidFill>
                        <a:effectLst/>
                        <a:latin typeface="Arial" pitchFamily="34" charset="0"/>
                      </a:endParaRPr>
                    </a:p>
                  </a:txBody>
                  <a:tcPr marL="156754" marR="156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CPI for this instruction class</a:t>
                      </a:r>
                    </a:p>
                  </a:txBody>
                  <a:tcPr marL="156754" marR="156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315656">
                <a:tc vMerge="1">
                  <a:txBody>
                    <a:bodyPr/>
                    <a:lstStyle/>
                    <a:p>
                      <a:endParaRPr lang="en-US"/>
                    </a:p>
                  </a:txBody>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A</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B</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C</a:t>
                      </a:r>
                    </a:p>
                  </a:txBody>
                  <a:tcPr marL="156754" marR="156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178">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CPI</a:t>
                      </a:r>
                    </a:p>
                  </a:txBody>
                  <a:tcPr marL="156754" marR="156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Arial" pitchFamily="34" charset="0"/>
                        </a:rPr>
                        <a:t>1</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2</a:t>
                      </a:r>
                    </a:p>
                  </a:txBody>
                  <a:tcPr marL="156754" marR="156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Arial" pitchFamily="34" charset="0"/>
                        </a:rPr>
                        <a:t>3</a:t>
                      </a:r>
                    </a:p>
                  </a:txBody>
                  <a:tcPr marL="156754" marR="156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54023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b="1" dirty="0" smtClean="0">
                <a:latin typeface="Arial"/>
                <a:cs typeface="Arial"/>
              </a:rPr>
              <a:t>CPI </a:t>
            </a:r>
            <a:r>
              <a:rPr lang="en-US" b="1" dirty="0" err="1" smtClean="0">
                <a:latin typeface="Arial"/>
                <a:cs typeface="Arial"/>
              </a:rPr>
              <a:t>hiệu</a:t>
            </a:r>
            <a:r>
              <a:rPr lang="en-US" b="1" dirty="0" smtClean="0">
                <a:latin typeface="Arial"/>
                <a:cs typeface="Arial"/>
              </a:rPr>
              <a:t> </a:t>
            </a:r>
            <a:r>
              <a:rPr lang="en-US" b="1" dirty="0" err="1" smtClean="0">
                <a:latin typeface="Arial"/>
                <a:cs typeface="Arial"/>
              </a:rPr>
              <a:t>dụng</a:t>
            </a:r>
            <a:r>
              <a:rPr lang="en-US" b="1" dirty="0" smtClean="0">
                <a:latin typeface="Arial"/>
                <a:cs typeface="Arial"/>
              </a:rPr>
              <a:t> (</a:t>
            </a:r>
            <a:r>
              <a:rPr lang="en-US" b="1" dirty="0" err="1" smtClean="0">
                <a:latin typeface="Arial"/>
                <a:cs typeface="Arial"/>
              </a:rPr>
              <a:t>trung</a:t>
            </a:r>
            <a:r>
              <a:rPr lang="en-US" b="1" dirty="0" smtClean="0">
                <a:latin typeface="Arial"/>
                <a:cs typeface="Arial"/>
              </a:rPr>
              <a:t> </a:t>
            </a:r>
            <a:r>
              <a:rPr lang="en-US" b="1" dirty="0" err="1" smtClean="0">
                <a:latin typeface="Arial"/>
                <a:cs typeface="Arial"/>
              </a:rPr>
              <a:t>bình</a:t>
            </a:r>
            <a:r>
              <a:rPr lang="en-US" b="1" dirty="0" smtClean="0">
                <a:latin typeface="Arial"/>
                <a:cs typeface="Arial"/>
              </a:rPr>
              <a:t>)</a:t>
            </a:r>
          </a:p>
        </p:txBody>
      </p:sp>
      <p:sp>
        <p:nvSpPr>
          <p:cNvPr id="9" name="Content Placeholder 8"/>
          <p:cNvSpPr>
            <a:spLocks noGrp="1"/>
          </p:cNvSpPr>
          <p:nvPr>
            <p:ph idx="4294967295"/>
          </p:nvPr>
        </p:nvSpPr>
        <p:spPr>
          <a:xfrm>
            <a:off x="584200" y="1710267"/>
            <a:ext cx="8229600" cy="3429000"/>
          </a:xfrm>
        </p:spPr>
        <p:txBody>
          <a:bodyPr>
            <a:noAutofit/>
          </a:bodyPr>
          <a:lstStyle/>
          <a:p>
            <a:r>
              <a:rPr lang="en-US" sz="2000" dirty="0" smtClean="0">
                <a:latin typeface="Arial"/>
                <a:cs typeface="Arial"/>
              </a:rPr>
              <a:t>CPI </a:t>
            </a:r>
            <a:r>
              <a:rPr lang="en-US" sz="2000" dirty="0" err="1" smtClean="0">
                <a:latin typeface="Arial"/>
                <a:cs typeface="Arial"/>
              </a:rPr>
              <a:t>hiệu</a:t>
            </a:r>
            <a:r>
              <a:rPr lang="en-US" sz="2000" dirty="0" smtClean="0">
                <a:latin typeface="Arial"/>
                <a:cs typeface="Arial"/>
              </a:rPr>
              <a:t> </a:t>
            </a:r>
            <a:r>
              <a:rPr lang="en-US" sz="2000" dirty="0" err="1" smtClean="0">
                <a:latin typeface="Arial"/>
                <a:cs typeface="Arial"/>
              </a:rPr>
              <a:t>dụng</a:t>
            </a:r>
            <a:r>
              <a:rPr lang="en-US" sz="2000" dirty="0" smtClean="0">
                <a:latin typeface="Arial"/>
                <a:cs typeface="Arial"/>
              </a:rPr>
              <a:t> </a:t>
            </a:r>
            <a:r>
              <a:rPr lang="en-US" sz="2000" dirty="0" err="1" smtClean="0">
                <a:latin typeface="Arial"/>
                <a:cs typeface="Arial"/>
              </a:rPr>
              <a:t>được</a:t>
            </a:r>
            <a:r>
              <a:rPr lang="en-US" sz="2000" dirty="0" smtClean="0">
                <a:latin typeface="Arial"/>
                <a:cs typeface="Arial"/>
              </a:rPr>
              <a:t> </a:t>
            </a:r>
            <a:r>
              <a:rPr lang="en-US" sz="2000" dirty="0" err="1" smtClean="0">
                <a:latin typeface="Arial"/>
                <a:cs typeface="Arial"/>
              </a:rPr>
              <a:t>tính</a:t>
            </a:r>
            <a:r>
              <a:rPr lang="en-US" sz="2000" dirty="0" smtClean="0">
                <a:latin typeface="Arial"/>
                <a:cs typeface="Arial"/>
              </a:rPr>
              <a:t> </a:t>
            </a:r>
            <a:r>
              <a:rPr lang="en-US" sz="2000" dirty="0" err="1" smtClean="0">
                <a:latin typeface="Arial"/>
                <a:cs typeface="Arial"/>
              </a:rPr>
              <a:t>bằng</a:t>
            </a:r>
            <a:r>
              <a:rPr lang="en-US" sz="2000" dirty="0" smtClean="0">
                <a:latin typeface="Arial"/>
                <a:cs typeface="Arial"/>
              </a:rPr>
              <a:t> </a:t>
            </a:r>
            <a:r>
              <a:rPr lang="en-US" sz="2000" dirty="0" err="1" smtClean="0">
                <a:latin typeface="Arial"/>
                <a:cs typeface="Arial"/>
              </a:rPr>
              <a:t>cách</a:t>
            </a:r>
            <a:r>
              <a:rPr lang="en-US" sz="2000" dirty="0" smtClean="0">
                <a:latin typeface="Arial"/>
                <a:cs typeface="Arial"/>
              </a:rPr>
              <a:t> </a:t>
            </a:r>
            <a:r>
              <a:rPr lang="en-US" sz="2000" dirty="0" err="1" smtClean="0">
                <a:latin typeface="Arial"/>
                <a:cs typeface="Arial"/>
              </a:rPr>
              <a:t>xét</a:t>
            </a:r>
            <a:r>
              <a:rPr lang="en-US" sz="2000" dirty="0" smtClean="0">
                <a:latin typeface="Arial"/>
                <a:cs typeface="Arial"/>
              </a:rPr>
              <a:t> </a:t>
            </a:r>
            <a:r>
              <a:rPr lang="en-US" sz="2000" dirty="0" err="1" smtClean="0">
                <a:latin typeface="Arial"/>
                <a:cs typeface="Arial"/>
              </a:rPr>
              <a:t>tất</a:t>
            </a:r>
            <a:r>
              <a:rPr lang="en-US" sz="2000" dirty="0" smtClean="0">
                <a:latin typeface="Arial"/>
                <a:cs typeface="Arial"/>
              </a:rPr>
              <a:t> </a:t>
            </a:r>
            <a:r>
              <a:rPr lang="en-US" sz="2000" dirty="0" err="1" smtClean="0">
                <a:latin typeface="Arial"/>
                <a:cs typeface="Arial"/>
              </a:rPr>
              <a:t>cả</a:t>
            </a:r>
            <a:r>
              <a:rPr lang="en-US" sz="2000" dirty="0" smtClean="0">
                <a:latin typeface="Arial"/>
                <a:cs typeface="Arial"/>
              </a:rPr>
              <a:t> </a:t>
            </a:r>
            <a:r>
              <a:rPr lang="en-US" sz="2000" dirty="0" err="1" smtClean="0">
                <a:latin typeface="Arial"/>
                <a:cs typeface="Arial"/>
              </a:rPr>
              <a:t>các</a:t>
            </a:r>
            <a:r>
              <a:rPr lang="en-US" sz="2000" dirty="0" smtClean="0">
                <a:latin typeface="Arial"/>
                <a:cs typeface="Arial"/>
              </a:rPr>
              <a:t> </a:t>
            </a:r>
            <a:r>
              <a:rPr lang="en-US" sz="2000" dirty="0" err="1" smtClean="0">
                <a:latin typeface="Arial"/>
                <a:cs typeface="Arial"/>
              </a:rPr>
              <a:t>lớp</a:t>
            </a:r>
            <a:r>
              <a:rPr lang="en-US" sz="2000" dirty="0" smtClean="0">
                <a:latin typeface="Arial"/>
                <a:cs typeface="Arial"/>
              </a:rPr>
              <a:t> </a:t>
            </a:r>
            <a:r>
              <a:rPr lang="en-US" sz="2000" dirty="0" err="1" smtClean="0">
                <a:latin typeface="Arial"/>
                <a:cs typeface="Arial"/>
              </a:rPr>
              <a:t>chỉ</a:t>
            </a:r>
            <a:r>
              <a:rPr lang="en-US" sz="2000" dirty="0" smtClean="0">
                <a:latin typeface="Arial"/>
                <a:cs typeface="Arial"/>
              </a:rPr>
              <a:t> </a:t>
            </a:r>
            <a:r>
              <a:rPr lang="en-US" sz="2000" dirty="0" err="1" smtClean="0">
                <a:latin typeface="Arial"/>
                <a:cs typeface="Arial"/>
              </a:rPr>
              <a:t>thị</a:t>
            </a:r>
            <a:r>
              <a:rPr lang="en-US" sz="2000" dirty="0" smtClean="0">
                <a:latin typeface="Arial"/>
                <a:cs typeface="Arial"/>
              </a:rPr>
              <a:t> </a:t>
            </a:r>
            <a:r>
              <a:rPr lang="en-US" sz="2000" dirty="0" err="1" smtClean="0">
                <a:latin typeface="Arial"/>
                <a:cs typeface="Arial"/>
              </a:rPr>
              <a:t>có</a:t>
            </a:r>
            <a:r>
              <a:rPr lang="en-US" sz="2000" dirty="0" smtClean="0">
                <a:latin typeface="Arial"/>
                <a:cs typeface="Arial"/>
              </a:rPr>
              <a:t> trong </a:t>
            </a:r>
            <a:r>
              <a:rPr lang="en-US" sz="2000" dirty="0" err="1" smtClean="0">
                <a:latin typeface="Arial"/>
                <a:cs typeface="Arial"/>
              </a:rPr>
              <a:t>chương</a:t>
            </a:r>
            <a:r>
              <a:rPr lang="en-US" sz="2000" dirty="0" smtClean="0">
                <a:latin typeface="Arial"/>
                <a:cs typeface="Arial"/>
              </a:rPr>
              <a:t> </a:t>
            </a:r>
            <a:r>
              <a:rPr lang="en-US" sz="2000" dirty="0" err="1" smtClean="0">
                <a:latin typeface="Arial"/>
                <a:cs typeface="Arial"/>
              </a:rPr>
              <a:t>trình</a:t>
            </a:r>
            <a:r>
              <a:rPr lang="en-US" sz="2000" dirty="0" smtClean="0">
                <a:latin typeface="Arial"/>
                <a:cs typeface="Arial"/>
              </a:rPr>
              <a:t> </a:t>
            </a:r>
            <a:r>
              <a:rPr lang="en-US" sz="2000" dirty="0" err="1" smtClean="0">
                <a:latin typeface="Arial"/>
                <a:cs typeface="Arial"/>
              </a:rPr>
              <a:t>và</a:t>
            </a:r>
            <a:r>
              <a:rPr lang="en-US" sz="2000" dirty="0" smtClean="0">
                <a:latin typeface="Arial"/>
                <a:cs typeface="Arial"/>
              </a:rPr>
              <a:t> </a:t>
            </a:r>
            <a:r>
              <a:rPr lang="en-US" sz="2000" dirty="0" err="1" smtClean="0">
                <a:latin typeface="Arial"/>
                <a:cs typeface="Arial"/>
              </a:rPr>
              <a:t>lấy</a:t>
            </a:r>
            <a:r>
              <a:rPr lang="en-US" sz="2000" dirty="0" smtClean="0">
                <a:latin typeface="Arial"/>
                <a:cs typeface="Arial"/>
              </a:rPr>
              <a:t> </a:t>
            </a:r>
            <a:r>
              <a:rPr lang="en-US" sz="2000" dirty="0" err="1" smtClean="0">
                <a:latin typeface="Arial"/>
                <a:cs typeface="Arial"/>
              </a:rPr>
              <a:t>trung</a:t>
            </a:r>
            <a:r>
              <a:rPr lang="en-US" sz="2000" dirty="0" smtClean="0">
                <a:latin typeface="Arial"/>
                <a:cs typeface="Arial"/>
              </a:rPr>
              <a:t> </a:t>
            </a:r>
            <a:r>
              <a:rPr lang="en-US" sz="2000" dirty="0" err="1" smtClean="0">
                <a:latin typeface="Arial"/>
                <a:cs typeface="Arial"/>
              </a:rPr>
              <a:t>bình</a:t>
            </a:r>
            <a:r>
              <a:rPr lang="en-US" sz="2000" dirty="0" smtClean="0">
                <a:latin typeface="Arial"/>
                <a:cs typeface="Arial"/>
              </a:rPr>
              <a:t> </a:t>
            </a:r>
            <a:r>
              <a:rPr lang="en-US" sz="2000" dirty="0" err="1" smtClean="0">
                <a:latin typeface="Arial"/>
                <a:cs typeface="Arial"/>
              </a:rPr>
              <a:t>với</a:t>
            </a:r>
            <a:r>
              <a:rPr lang="en-US" sz="2000" dirty="0" smtClean="0">
                <a:latin typeface="Arial"/>
                <a:cs typeface="Arial"/>
              </a:rPr>
              <a:t> </a:t>
            </a:r>
            <a:r>
              <a:rPr lang="en-US" sz="2000" dirty="0" err="1" smtClean="0">
                <a:latin typeface="Arial"/>
                <a:cs typeface="Arial"/>
              </a:rPr>
              <a:t>trọng</a:t>
            </a:r>
            <a:r>
              <a:rPr lang="en-US" sz="2000" dirty="0" smtClean="0">
                <a:latin typeface="Arial"/>
                <a:cs typeface="Arial"/>
              </a:rPr>
              <a:t> </a:t>
            </a:r>
            <a:r>
              <a:rPr lang="en-US" sz="2000" dirty="0" err="1" smtClean="0">
                <a:latin typeface="Arial"/>
                <a:cs typeface="Arial"/>
              </a:rPr>
              <a:t>số</a:t>
            </a:r>
            <a:r>
              <a:rPr lang="en-US" sz="2000" dirty="0" smtClean="0">
                <a:latin typeface="Arial"/>
                <a:cs typeface="Arial"/>
              </a:rPr>
              <a:t> </a:t>
            </a:r>
            <a:r>
              <a:rPr lang="en-US" sz="2000" dirty="0" err="1" smtClean="0">
                <a:latin typeface="Arial"/>
                <a:cs typeface="Arial"/>
              </a:rPr>
              <a:t>là</a:t>
            </a:r>
            <a:r>
              <a:rPr lang="en-US" sz="2000" dirty="0" smtClean="0">
                <a:latin typeface="Arial"/>
                <a:cs typeface="Arial"/>
              </a:rPr>
              <a:t> </a:t>
            </a:r>
            <a:r>
              <a:rPr lang="en-US" sz="2000" dirty="0" err="1" smtClean="0">
                <a:latin typeface="Arial"/>
                <a:cs typeface="Arial"/>
              </a:rPr>
              <a:t>tỉ</a:t>
            </a:r>
            <a:r>
              <a:rPr lang="en-US" sz="2000" dirty="0" smtClean="0">
                <a:latin typeface="Arial"/>
                <a:cs typeface="Arial"/>
              </a:rPr>
              <a:t> </a:t>
            </a:r>
            <a:r>
              <a:rPr lang="en-US" sz="2000" dirty="0" err="1" smtClean="0">
                <a:latin typeface="Arial"/>
                <a:cs typeface="Arial"/>
              </a:rPr>
              <a:t>lệ</a:t>
            </a:r>
            <a:r>
              <a:rPr lang="en-US" sz="2000" dirty="0" smtClean="0">
                <a:latin typeface="Arial"/>
                <a:cs typeface="Arial"/>
              </a:rPr>
              <a:t> </a:t>
            </a:r>
            <a:r>
              <a:rPr lang="en-US" sz="2000" dirty="0" err="1" smtClean="0">
                <a:latin typeface="Arial"/>
                <a:cs typeface="Arial"/>
              </a:rPr>
              <a:t>xuất</a:t>
            </a:r>
            <a:r>
              <a:rPr lang="en-US" sz="2000" dirty="0" smtClean="0">
                <a:latin typeface="Arial"/>
                <a:cs typeface="Arial"/>
              </a:rPr>
              <a:t> </a:t>
            </a:r>
            <a:r>
              <a:rPr lang="en-US" sz="2000" dirty="0" err="1" smtClean="0">
                <a:latin typeface="Arial"/>
                <a:cs typeface="Arial"/>
              </a:rPr>
              <a:t>hiện</a:t>
            </a:r>
            <a:r>
              <a:rPr lang="en-US" sz="2000" dirty="0" smtClean="0">
                <a:latin typeface="Arial"/>
                <a:cs typeface="Arial"/>
              </a:rPr>
              <a:t> </a:t>
            </a:r>
            <a:r>
              <a:rPr lang="en-US" sz="2000" dirty="0" err="1" smtClean="0">
                <a:latin typeface="Arial"/>
                <a:cs typeface="Arial"/>
              </a:rPr>
              <a:t>của</a:t>
            </a:r>
            <a:r>
              <a:rPr lang="en-US" sz="2000" dirty="0" smtClean="0">
                <a:latin typeface="Arial"/>
                <a:cs typeface="Arial"/>
              </a:rPr>
              <a:t> </a:t>
            </a:r>
            <a:r>
              <a:rPr lang="en-US" sz="2000" dirty="0" err="1" smtClean="0">
                <a:latin typeface="Arial"/>
                <a:cs typeface="Arial"/>
              </a:rPr>
              <a:t>lớp</a:t>
            </a:r>
            <a:r>
              <a:rPr lang="en-US" sz="2000" dirty="0" smtClean="0">
                <a:latin typeface="Arial"/>
                <a:cs typeface="Arial"/>
              </a:rPr>
              <a:t> </a:t>
            </a:r>
            <a:r>
              <a:rPr lang="en-US" sz="2000" dirty="0" err="1" smtClean="0">
                <a:latin typeface="Arial"/>
                <a:cs typeface="Arial"/>
              </a:rPr>
              <a:t>chỉ</a:t>
            </a:r>
            <a:r>
              <a:rPr lang="en-US" sz="2000" dirty="0" smtClean="0">
                <a:latin typeface="Arial"/>
                <a:cs typeface="Arial"/>
              </a:rPr>
              <a:t> </a:t>
            </a:r>
            <a:r>
              <a:rPr lang="en-US" sz="2000" dirty="0" err="1" smtClean="0">
                <a:latin typeface="Arial"/>
                <a:cs typeface="Arial"/>
              </a:rPr>
              <a:t>thị</a:t>
            </a:r>
            <a:r>
              <a:rPr lang="en-US" sz="2000" dirty="0" smtClean="0">
                <a:latin typeface="Arial"/>
                <a:cs typeface="Arial"/>
              </a:rPr>
              <a:t> trong </a:t>
            </a:r>
            <a:r>
              <a:rPr lang="en-US" sz="2000" dirty="0" err="1" smtClean="0">
                <a:latin typeface="Arial"/>
                <a:cs typeface="Arial"/>
              </a:rPr>
              <a:t>chương</a:t>
            </a:r>
            <a:r>
              <a:rPr lang="en-US" sz="2000" dirty="0" smtClean="0">
                <a:latin typeface="Arial"/>
                <a:cs typeface="Arial"/>
              </a:rPr>
              <a:t> </a:t>
            </a:r>
            <a:r>
              <a:rPr lang="en-US" sz="2000" dirty="0" err="1" smtClean="0">
                <a:latin typeface="Arial"/>
                <a:cs typeface="Arial"/>
              </a:rPr>
              <a:t>trình</a:t>
            </a:r>
            <a:endParaRPr lang="en-US" sz="2000" dirty="0" smtClean="0">
              <a:latin typeface="Arial"/>
              <a:cs typeface="Arial"/>
            </a:endParaRPr>
          </a:p>
          <a:p>
            <a:pPr marL="0" indent="0">
              <a:buNone/>
            </a:pPr>
            <a:endParaRPr lang="en-US" sz="2000" dirty="0" smtClean="0">
              <a:latin typeface="Arial"/>
              <a:cs typeface="Arial"/>
            </a:endParaRPr>
          </a:p>
          <a:p>
            <a:pPr lvl="1"/>
            <a:endParaRPr lang="en-US" sz="2000" i="1" dirty="0" smtClean="0">
              <a:latin typeface="Arial"/>
              <a:cs typeface="Arial"/>
            </a:endParaRPr>
          </a:p>
          <a:p>
            <a:pPr lvl="1"/>
            <a:r>
              <a:rPr lang="en-US" sz="2000" i="1" dirty="0" err="1" smtClean="0">
                <a:latin typeface="Arial"/>
                <a:cs typeface="Arial"/>
              </a:rPr>
              <a:t>IC</a:t>
            </a:r>
            <a:r>
              <a:rPr lang="en-US" sz="2000" i="1" baseline="-25000" dirty="0" err="1" smtClean="0">
                <a:latin typeface="Arial"/>
                <a:cs typeface="Arial"/>
              </a:rPr>
              <a:t>i</a:t>
            </a:r>
            <a:r>
              <a:rPr lang="en-US" sz="2000" dirty="0" smtClean="0">
                <a:latin typeface="Arial"/>
                <a:cs typeface="Arial"/>
              </a:rPr>
              <a:t> </a:t>
            </a:r>
            <a:r>
              <a:rPr lang="en-US" sz="2000" dirty="0" err="1" smtClean="0">
                <a:latin typeface="Arial"/>
                <a:cs typeface="Arial"/>
              </a:rPr>
              <a:t>là</a:t>
            </a:r>
            <a:r>
              <a:rPr lang="en-US" sz="2000" dirty="0" smtClean="0">
                <a:latin typeface="Arial"/>
                <a:cs typeface="Arial"/>
              </a:rPr>
              <a:t> </a:t>
            </a:r>
            <a:r>
              <a:rPr lang="en-US" sz="2000" dirty="0" err="1" smtClean="0">
                <a:latin typeface="Arial"/>
                <a:cs typeface="Arial"/>
              </a:rPr>
              <a:t>tỉ</a:t>
            </a:r>
            <a:r>
              <a:rPr lang="en-US" sz="2000" dirty="0" smtClean="0">
                <a:latin typeface="Arial"/>
                <a:cs typeface="Arial"/>
              </a:rPr>
              <a:t> </a:t>
            </a:r>
            <a:r>
              <a:rPr lang="en-US" sz="2000" dirty="0" err="1" smtClean="0">
                <a:latin typeface="Arial"/>
                <a:cs typeface="Arial"/>
              </a:rPr>
              <a:t>lệ</a:t>
            </a:r>
            <a:r>
              <a:rPr lang="en-US" sz="2000" dirty="0" smtClean="0">
                <a:latin typeface="Arial"/>
                <a:cs typeface="Arial"/>
              </a:rPr>
              <a:t> (%) </a:t>
            </a:r>
            <a:r>
              <a:rPr lang="en-US" sz="2000" dirty="0" err="1" smtClean="0">
                <a:latin typeface="Arial"/>
                <a:cs typeface="Arial"/>
              </a:rPr>
              <a:t>số</a:t>
            </a:r>
            <a:r>
              <a:rPr lang="en-US" sz="2000" dirty="0" smtClean="0">
                <a:latin typeface="Arial"/>
                <a:cs typeface="Arial"/>
              </a:rPr>
              <a:t> </a:t>
            </a:r>
            <a:r>
              <a:rPr lang="en-US" sz="2000" dirty="0" err="1" smtClean="0">
                <a:latin typeface="Arial"/>
                <a:cs typeface="Arial"/>
              </a:rPr>
              <a:t>chỉ</a:t>
            </a:r>
            <a:r>
              <a:rPr lang="en-US" sz="2000" dirty="0" smtClean="0">
                <a:latin typeface="Arial"/>
                <a:cs typeface="Arial"/>
              </a:rPr>
              <a:t> </a:t>
            </a:r>
            <a:r>
              <a:rPr lang="en-US" sz="2000" dirty="0" err="1" smtClean="0">
                <a:latin typeface="Arial"/>
                <a:cs typeface="Arial"/>
              </a:rPr>
              <a:t>thị</a:t>
            </a:r>
            <a:r>
              <a:rPr lang="en-US" sz="2000" dirty="0" smtClean="0">
                <a:latin typeface="Arial"/>
                <a:cs typeface="Arial"/>
              </a:rPr>
              <a:t> </a:t>
            </a:r>
            <a:r>
              <a:rPr lang="en-US" sz="2000" dirty="0" err="1" smtClean="0">
                <a:latin typeface="Arial"/>
                <a:cs typeface="Arial"/>
              </a:rPr>
              <a:t>thuộc</a:t>
            </a:r>
            <a:r>
              <a:rPr lang="en-US" sz="2000" dirty="0" smtClean="0">
                <a:latin typeface="Arial"/>
                <a:cs typeface="Arial"/>
              </a:rPr>
              <a:t> </a:t>
            </a:r>
            <a:r>
              <a:rPr lang="en-US" sz="2000" dirty="0" err="1" smtClean="0">
                <a:latin typeface="Arial"/>
                <a:cs typeface="Arial"/>
              </a:rPr>
              <a:t>loại</a:t>
            </a:r>
            <a:r>
              <a:rPr lang="en-US" sz="2000" dirty="0" smtClean="0">
                <a:latin typeface="Arial"/>
                <a:cs typeface="Arial"/>
              </a:rPr>
              <a:t> </a:t>
            </a:r>
            <a:r>
              <a:rPr lang="en-US" sz="2000" i="1" dirty="0" err="1" smtClean="0">
                <a:latin typeface="Arial"/>
                <a:cs typeface="Arial"/>
              </a:rPr>
              <a:t>i</a:t>
            </a:r>
            <a:r>
              <a:rPr lang="en-US" sz="2000" dirty="0" smtClean="0">
                <a:latin typeface="Arial"/>
                <a:cs typeface="Arial"/>
              </a:rPr>
              <a:t> </a:t>
            </a:r>
            <a:r>
              <a:rPr lang="en-US" sz="2000" dirty="0" err="1" smtClean="0">
                <a:latin typeface="Arial"/>
                <a:cs typeface="Arial"/>
              </a:rPr>
              <a:t>được</a:t>
            </a:r>
            <a:r>
              <a:rPr lang="en-US" sz="2000" dirty="0" smtClean="0">
                <a:latin typeface="Arial"/>
                <a:cs typeface="Arial"/>
              </a:rPr>
              <a:t> </a:t>
            </a:r>
            <a:r>
              <a:rPr lang="en-US" sz="2000" dirty="0" err="1" smtClean="0">
                <a:latin typeface="Arial"/>
                <a:cs typeface="Arial"/>
              </a:rPr>
              <a:t>thực</a:t>
            </a:r>
            <a:r>
              <a:rPr lang="en-US" sz="2000" dirty="0" smtClean="0">
                <a:latin typeface="Arial"/>
                <a:cs typeface="Arial"/>
              </a:rPr>
              <a:t> thi</a:t>
            </a:r>
          </a:p>
          <a:p>
            <a:pPr lvl="1"/>
            <a:r>
              <a:rPr lang="en-US" sz="2000" i="1" dirty="0" err="1" smtClean="0">
                <a:latin typeface="Arial"/>
                <a:cs typeface="Arial"/>
              </a:rPr>
              <a:t>CPI</a:t>
            </a:r>
            <a:r>
              <a:rPr lang="en-US" sz="2000" i="1" baseline="-25000" dirty="0" err="1" smtClean="0">
                <a:latin typeface="Arial"/>
                <a:cs typeface="Arial"/>
              </a:rPr>
              <a:t>i</a:t>
            </a:r>
            <a:r>
              <a:rPr lang="en-US" sz="2000" dirty="0" smtClean="0">
                <a:latin typeface="Arial"/>
                <a:cs typeface="Arial"/>
              </a:rPr>
              <a:t> </a:t>
            </a:r>
            <a:r>
              <a:rPr lang="en-US" sz="2000" dirty="0" err="1" smtClean="0">
                <a:latin typeface="Arial"/>
                <a:cs typeface="Arial"/>
              </a:rPr>
              <a:t>là</a:t>
            </a:r>
            <a:r>
              <a:rPr lang="en-US" sz="2000" dirty="0" smtClean="0">
                <a:latin typeface="Arial"/>
                <a:cs typeface="Arial"/>
              </a:rPr>
              <a:t> </a:t>
            </a:r>
            <a:r>
              <a:rPr lang="en-US" sz="2000" dirty="0" err="1" smtClean="0">
                <a:latin typeface="Arial"/>
                <a:cs typeface="Arial"/>
              </a:rPr>
              <a:t>số</a:t>
            </a:r>
            <a:r>
              <a:rPr lang="en-US" sz="2000" dirty="0" smtClean="0">
                <a:latin typeface="Arial"/>
                <a:cs typeface="Arial"/>
              </a:rPr>
              <a:t> </a:t>
            </a:r>
            <a:r>
              <a:rPr lang="en-US" sz="2000" dirty="0" err="1" smtClean="0">
                <a:latin typeface="Arial"/>
                <a:cs typeface="Arial"/>
              </a:rPr>
              <a:t>chu</a:t>
            </a:r>
            <a:r>
              <a:rPr lang="en-US" sz="2000" dirty="0" smtClean="0">
                <a:latin typeface="Arial"/>
                <a:cs typeface="Arial"/>
              </a:rPr>
              <a:t> </a:t>
            </a:r>
            <a:r>
              <a:rPr lang="en-US" sz="2000" dirty="0" err="1" smtClean="0">
                <a:latin typeface="Arial"/>
                <a:cs typeface="Arial"/>
              </a:rPr>
              <a:t>kỳ</a:t>
            </a:r>
            <a:r>
              <a:rPr lang="en-US" sz="2000" dirty="0" smtClean="0">
                <a:latin typeface="Arial"/>
                <a:cs typeface="Arial"/>
              </a:rPr>
              <a:t> (</a:t>
            </a:r>
            <a:r>
              <a:rPr lang="en-US" sz="2000" dirty="0" err="1" smtClean="0">
                <a:latin typeface="Arial"/>
                <a:cs typeface="Arial"/>
              </a:rPr>
              <a:t>trung</a:t>
            </a:r>
            <a:r>
              <a:rPr lang="en-US" sz="2000" dirty="0" smtClean="0">
                <a:latin typeface="Arial"/>
                <a:cs typeface="Arial"/>
              </a:rPr>
              <a:t> </a:t>
            </a:r>
            <a:r>
              <a:rPr lang="en-US" sz="2000" dirty="0" err="1" smtClean="0">
                <a:latin typeface="Arial"/>
                <a:cs typeface="Arial"/>
              </a:rPr>
              <a:t>bình</a:t>
            </a:r>
            <a:r>
              <a:rPr lang="en-US" sz="2000" dirty="0" smtClean="0">
                <a:latin typeface="Arial"/>
                <a:cs typeface="Arial"/>
              </a:rPr>
              <a:t>) </a:t>
            </a:r>
            <a:r>
              <a:rPr lang="en-US" sz="2000" dirty="0" err="1" smtClean="0">
                <a:latin typeface="Arial"/>
                <a:cs typeface="Arial"/>
              </a:rPr>
              <a:t>cần</a:t>
            </a:r>
            <a:r>
              <a:rPr lang="en-US" sz="2000" dirty="0" smtClean="0">
                <a:latin typeface="Arial"/>
                <a:cs typeface="Arial"/>
              </a:rPr>
              <a:t> </a:t>
            </a:r>
            <a:r>
              <a:rPr lang="en-US" sz="2000" dirty="0" err="1" smtClean="0">
                <a:latin typeface="Arial"/>
                <a:cs typeface="Arial"/>
              </a:rPr>
              <a:t>để</a:t>
            </a:r>
            <a:r>
              <a:rPr lang="en-US" sz="2000" dirty="0" smtClean="0">
                <a:latin typeface="Arial"/>
                <a:cs typeface="Arial"/>
              </a:rPr>
              <a:t> </a:t>
            </a:r>
            <a:r>
              <a:rPr lang="en-US" sz="2000" dirty="0" err="1" smtClean="0">
                <a:latin typeface="Arial"/>
                <a:cs typeface="Arial"/>
              </a:rPr>
              <a:t>thực</a:t>
            </a:r>
            <a:r>
              <a:rPr lang="en-US" sz="2000" dirty="0" smtClean="0">
                <a:latin typeface="Arial"/>
                <a:cs typeface="Arial"/>
              </a:rPr>
              <a:t> </a:t>
            </a:r>
            <a:r>
              <a:rPr lang="en-US" sz="2000" dirty="0" err="1" smtClean="0">
                <a:latin typeface="Arial"/>
                <a:cs typeface="Arial"/>
              </a:rPr>
              <a:t>hiện</a:t>
            </a:r>
            <a:r>
              <a:rPr lang="en-US" sz="2000" dirty="0" smtClean="0">
                <a:latin typeface="Arial"/>
                <a:cs typeface="Arial"/>
              </a:rPr>
              <a:t> 1 </a:t>
            </a:r>
            <a:r>
              <a:rPr lang="en-US" sz="2000" dirty="0" err="1" smtClean="0">
                <a:latin typeface="Arial"/>
                <a:cs typeface="Arial"/>
              </a:rPr>
              <a:t>chỉ</a:t>
            </a:r>
            <a:r>
              <a:rPr lang="en-US" sz="2000" dirty="0" smtClean="0">
                <a:latin typeface="Arial"/>
                <a:cs typeface="Arial"/>
              </a:rPr>
              <a:t> </a:t>
            </a:r>
            <a:r>
              <a:rPr lang="en-US" sz="2000" dirty="0" err="1" smtClean="0">
                <a:latin typeface="Arial"/>
                <a:cs typeface="Arial"/>
              </a:rPr>
              <a:t>thị</a:t>
            </a:r>
            <a:r>
              <a:rPr lang="en-US" sz="2000" dirty="0" smtClean="0">
                <a:latin typeface="Arial"/>
                <a:cs typeface="Arial"/>
              </a:rPr>
              <a:t> </a:t>
            </a:r>
            <a:r>
              <a:rPr lang="en-US" sz="2000" dirty="0" err="1" smtClean="0">
                <a:latin typeface="Arial"/>
                <a:cs typeface="Arial"/>
              </a:rPr>
              <a:t>thuộc</a:t>
            </a:r>
            <a:r>
              <a:rPr lang="en-US" sz="2000" dirty="0" smtClean="0">
                <a:latin typeface="Arial"/>
                <a:cs typeface="Arial"/>
              </a:rPr>
              <a:t> </a:t>
            </a:r>
            <a:r>
              <a:rPr lang="en-US" sz="2000" dirty="0" err="1" smtClean="0">
                <a:latin typeface="Arial"/>
                <a:cs typeface="Arial"/>
              </a:rPr>
              <a:t>thuộc</a:t>
            </a:r>
            <a:r>
              <a:rPr lang="en-US" sz="2000" dirty="0" smtClean="0">
                <a:latin typeface="Arial"/>
                <a:cs typeface="Arial"/>
              </a:rPr>
              <a:t> </a:t>
            </a:r>
            <a:r>
              <a:rPr lang="en-US" sz="2000" dirty="0" err="1" smtClean="0">
                <a:latin typeface="Arial"/>
                <a:cs typeface="Arial"/>
              </a:rPr>
              <a:t>loại</a:t>
            </a:r>
            <a:r>
              <a:rPr lang="en-US" sz="2000" dirty="0" smtClean="0">
                <a:latin typeface="Arial"/>
                <a:cs typeface="Arial"/>
              </a:rPr>
              <a:t> </a:t>
            </a:r>
            <a:r>
              <a:rPr lang="en-US" sz="2000" i="1" dirty="0" err="1" smtClean="0">
                <a:latin typeface="Arial"/>
                <a:cs typeface="Arial"/>
              </a:rPr>
              <a:t>i</a:t>
            </a:r>
            <a:endParaRPr lang="en-US" sz="2000" dirty="0" smtClean="0">
              <a:latin typeface="Arial"/>
              <a:cs typeface="Arial"/>
            </a:endParaRPr>
          </a:p>
          <a:p>
            <a:pPr lvl="1"/>
            <a:r>
              <a:rPr lang="en-US" sz="2000" dirty="0" smtClean="0">
                <a:latin typeface="Arial"/>
                <a:cs typeface="Arial"/>
              </a:rPr>
              <a:t>n </a:t>
            </a:r>
            <a:r>
              <a:rPr lang="en-US" sz="2000" dirty="0" err="1" smtClean="0">
                <a:latin typeface="Arial"/>
                <a:cs typeface="Arial"/>
              </a:rPr>
              <a:t>là</a:t>
            </a:r>
            <a:r>
              <a:rPr lang="en-US" sz="2000" dirty="0" smtClean="0">
                <a:latin typeface="Arial"/>
                <a:cs typeface="Arial"/>
              </a:rPr>
              <a:t> </a:t>
            </a:r>
            <a:r>
              <a:rPr lang="en-US" sz="2000" dirty="0" err="1" smtClean="0">
                <a:latin typeface="Arial"/>
                <a:cs typeface="Arial"/>
              </a:rPr>
              <a:t>số</a:t>
            </a:r>
            <a:r>
              <a:rPr lang="en-US" sz="2000" dirty="0">
                <a:latin typeface="Arial"/>
                <a:cs typeface="Arial"/>
              </a:rPr>
              <a:t> </a:t>
            </a:r>
            <a:r>
              <a:rPr lang="en-US" sz="2000" dirty="0" err="1" smtClean="0">
                <a:latin typeface="Arial"/>
                <a:cs typeface="Arial"/>
              </a:rPr>
              <a:t>loại</a:t>
            </a:r>
            <a:r>
              <a:rPr lang="en-US" sz="2000" dirty="0" smtClean="0">
                <a:latin typeface="Arial"/>
                <a:cs typeface="Arial"/>
              </a:rPr>
              <a:t> </a:t>
            </a:r>
            <a:r>
              <a:rPr lang="en-US" sz="2000" dirty="0" err="1" smtClean="0">
                <a:latin typeface="Arial"/>
                <a:cs typeface="Arial"/>
              </a:rPr>
              <a:t>chỉ</a:t>
            </a:r>
            <a:r>
              <a:rPr lang="en-US" sz="2000" dirty="0" smtClean="0">
                <a:latin typeface="Arial"/>
                <a:cs typeface="Arial"/>
              </a:rPr>
              <a:t> </a:t>
            </a:r>
            <a:r>
              <a:rPr lang="en-US" sz="2000" dirty="0" err="1" smtClean="0">
                <a:latin typeface="Arial"/>
                <a:cs typeface="Arial"/>
              </a:rPr>
              <a:t>thị</a:t>
            </a:r>
            <a:endParaRPr lang="en-US" sz="2000" dirty="0" smtClean="0">
              <a:latin typeface="Arial"/>
              <a:cs typeface="Arial"/>
            </a:endParaRPr>
          </a:p>
          <a:p>
            <a:r>
              <a:rPr lang="en-US" sz="2000" dirty="0" smtClean="0">
                <a:latin typeface="Arial"/>
                <a:cs typeface="Arial"/>
              </a:rPr>
              <a:t>CPI </a:t>
            </a:r>
            <a:r>
              <a:rPr lang="en-US" sz="2000" dirty="0" err="1" smtClean="0">
                <a:latin typeface="Arial"/>
                <a:cs typeface="Arial"/>
              </a:rPr>
              <a:t>hiệu</a:t>
            </a:r>
            <a:r>
              <a:rPr lang="en-US" sz="2000" dirty="0" smtClean="0">
                <a:latin typeface="Arial"/>
                <a:cs typeface="Arial"/>
              </a:rPr>
              <a:t> </a:t>
            </a:r>
            <a:r>
              <a:rPr lang="en-US" sz="2000" dirty="0" err="1" smtClean="0">
                <a:latin typeface="Arial"/>
                <a:cs typeface="Arial"/>
              </a:rPr>
              <a:t>dụng</a:t>
            </a:r>
            <a:r>
              <a:rPr lang="en-US" sz="2000" dirty="0" smtClean="0">
                <a:latin typeface="Arial"/>
                <a:cs typeface="Arial"/>
              </a:rPr>
              <a:t> </a:t>
            </a:r>
            <a:r>
              <a:rPr lang="en-US" sz="2000" dirty="0" err="1" smtClean="0">
                <a:latin typeface="Arial"/>
                <a:cs typeface="Arial"/>
              </a:rPr>
              <a:t>phụ</a:t>
            </a:r>
            <a:r>
              <a:rPr lang="en-US" sz="2000" dirty="0" smtClean="0">
                <a:latin typeface="Arial"/>
                <a:cs typeface="Arial"/>
              </a:rPr>
              <a:t> </a:t>
            </a:r>
            <a:r>
              <a:rPr lang="en-US" sz="2000" dirty="0" err="1" smtClean="0">
                <a:latin typeface="Arial"/>
                <a:cs typeface="Arial"/>
              </a:rPr>
              <a:t>thuộc</a:t>
            </a:r>
            <a:r>
              <a:rPr lang="en-US" sz="2000" dirty="0" smtClean="0">
                <a:latin typeface="Arial"/>
                <a:cs typeface="Arial"/>
              </a:rPr>
              <a:t> </a:t>
            </a:r>
            <a:r>
              <a:rPr lang="en-US" sz="2000" dirty="0" err="1" smtClean="0">
                <a:latin typeface="Arial"/>
                <a:cs typeface="Arial"/>
              </a:rPr>
              <a:t>vào</a:t>
            </a:r>
            <a:r>
              <a:rPr lang="en-US" sz="2000" dirty="0" smtClean="0">
                <a:latin typeface="Arial"/>
                <a:cs typeface="Arial"/>
              </a:rPr>
              <a:t> </a:t>
            </a:r>
            <a:r>
              <a:rPr lang="en-US" sz="2000" dirty="0" err="1" smtClean="0">
                <a:latin typeface="Arial"/>
                <a:cs typeface="Arial"/>
              </a:rPr>
              <a:t>tỉ</a:t>
            </a:r>
            <a:r>
              <a:rPr lang="en-US" sz="2000" dirty="0" smtClean="0">
                <a:latin typeface="Arial"/>
                <a:cs typeface="Arial"/>
              </a:rPr>
              <a:t> </a:t>
            </a:r>
            <a:r>
              <a:rPr lang="en-US" sz="2000" dirty="0" err="1" smtClean="0">
                <a:latin typeface="Arial"/>
                <a:cs typeface="Arial"/>
              </a:rPr>
              <a:t>lệ</a:t>
            </a:r>
            <a:r>
              <a:rPr lang="en-US" sz="2000" dirty="0" smtClean="0">
                <a:latin typeface="Arial"/>
                <a:cs typeface="Arial"/>
              </a:rPr>
              <a:t> </a:t>
            </a:r>
            <a:r>
              <a:rPr lang="en-US" sz="2000" dirty="0" err="1" smtClean="0">
                <a:latin typeface="Arial"/>
                <a:cs typeface="Arial"/>
              </a:rPr>
              <a:t>chỉ</a:t>
            </a:r>
            <a:r>
              <a:rPr lang="en-US" sz="2000" dirty="0" smtClean="0">
                <a:latin typeface="Arial"/>
                <a:cs typeface="Arial"/>
              </a:rPr>
              <a:t> </a:t>
            </a:r>
            <a:r>
              <a:rPr lang="en-US" sz="2000" dirty="0" err="1" smtClean="0">
                <a:latin typeface="Arial"/>
                <a:cs typeface="Arial"/>
              </a:rPr>
              <a:t>thị</a:t>
            </a:r>
            <a:r>
              <a:rPr lang="en-US" sz="2000" dirty="0" smtClean="0">
                <a:latin typeface="Arial"/>
                <a:cs typeface="Arial"/>
              </a:rPr>
              <a:t> trong </a:t>
            </a:r>
            <a:r>
              <a:rPr lang="en-US" sz="2000" dirty="0" err="1" smtClean="0">
                <a:latin typeface="Arial"/>
                <a:cs typeface="Arial"/>
              </a:rPr>
              <a:t>một</a:t>
            </a:r>
            <a:r>
              <a:rPr lang="en-US" sz="2000" dirty="0" smtClean="0">
                <a:latin typeface="Arial"/>
                <a:cs typeface="Arial"/>
              </a:rPr>
              <a:t> </a:t>
            </a:r>
            <a:r>
              <a:rPr lang="en-US" sz="2000" dirty="0" err="1" smtClean="0">
                <a:latin typeface="Arial"/>
                <a:cs typeface="Arial"/>
              </a:rPr>
              <a:t>chương</a:t>
            </a:r>
            <a:r>
              <a:rPr lang="en-US" sz="2000" dirty="0" smtClean="0">
                <a:latin typeface="Arial"/>
                <a:cs typeface="Arial"/>
              </a:rPr>
              <a:t> </a:t>
            </a:r>
            <a:r>
              <a:rPr lang="en-US" sz="2000" dirty="0" err="1" smtClean="0">
                <a:latin typeface="Arial"/>
                <a:cs typeface="Arial"/>
              </a:rPr>
              <a:t>trình</a:t>
            </a:r>
            <a:r>
              <a:rPr lang="en-US" sz="2000" dirty="0" smtClean="0">
                <a:latin typeface="Arial"/>
                <a:cs typeface="Arial"/>
              </a:rPr>
              <a:t> (</a:t>
            </a:r>
            <a:r>
              <a:rPr lang="en-US" sz="2000" dirty="0" err="1" smtClean="0">
                <a:latin typeface="Arial"/>
                <a:cs typeface="Arial"/>
              </a:rPr>
              <a:t>tần</a:t>
            </a:r>
            <a:r>
              <a:rPr lang="en-US" sz="2000" dirty="0" smtClean="0">
                <a:latin typeface="Arial"/>
                <a:cs typeface="Arial"/>
              </a:rPr>
              <a:t> </a:t>
            </a:r>
            <a:r>
              <a:rPr lang="en-US" sz="2000" dirty="0" err="1" smtClean="0">
                <a:latin typeface="Arial"/>
                <a:cs typeface="Arial"/>
              </a:rPr>
              <a:t>suất</a:t>
            </a:r>
            <a:r>
              <a:rPr lang="en-US" sz="2000" dirty="0" smtClean="0">
                <a:latin typeface="Arial"/>
                <a:cs typeface="Arial"/>
              </a:rPr>
              <a:t> </a:t>
            </a:r>
            <a:r>
              <a:rPr lang="en-US" sz="2000" dirty="0" err="1" smtClean="0">
                <a:latin typeface="Arial"/>
                <a:cs typeface="Arial"/>
              </a:rPr>
              <a:t>động</a:t>
            </a:r>
            <a:r>
              <a:rPr lang="en-US" sz="2000" dirty="0" smtClean="0">
                <a:latin typeface="Arial"/>
                <a:cs typeface="Arial"/>
              </a:rPr>
              <a:t> </a:t>
            </a:r>
            <a:r>
              <a:rPr lang="en-US" sz="2000" dirty="0" err="1" smtClean="0">
                <a:latin typeface="Arial"/>
                <a:cs typeface="Arial"/>
              </a:rPr>
              <a:t>của</a:t>
            </a:r>
            <a:r>
              <a:rPr lang="en-US" sz="2000" dirty="0" smtClean="0">
                <a:latin typeface="Arial"/>
                <a:cs typeface="Arial"/>
              </a:rPr>
              <a:t> </a:t>
            </a:r>
            <a:r>
              <a:rPr lang="en-US" sz="2000" dirty="0" err="1" smtClean="0">
                <a:latin typeface="Arial"/>
                <a:cs typeface="Arial"/>
              </a:rPr>
              <a:t>các</a:t>
            </a:r>
            <a:r>
              <a:rPr lang="en-US" sz="2000" dirty="0" smtClean="0">
                <a:latin typeface="Arial"/>
                <a:cs typeface="Arial"/>
              </a:rPr>
              <a:t> </a:t>
            </a:r>
            <a:r>
              <a:rPr lang="en-US" sz="2000" dirty="0" err="1" smtClean="0">
                <a:latin typeface="Arial"/>
                <a:cs typeface="Arial"/>
              </a:rPr>
              <a:t>chỉ</a:t>
            </a:r>
            <a:r>
              <a:rPr lang="en-US" sz="2000" dirty="0" smtClean="0">
                <a:latin typeface="Arial"/>
                <a:cs typeface="Arial"/>
              </a:rPr>
              <a:t> </a:t>
            </a:r>
            <a:r>
              <a:rPr lang="en-US" sz="2000" dirty="0" err="1" smtClean="0">
                <a:latin typeface="Arial"/>
                <a:cs typeface="Arial"/>
              </a:rPr>
              <a:t>thị</a:t>
            </a:r>
            <a:r>
              <a:rPr lang="en-US" sz="2000" dirty="0" smtClean="0">
                <a:latin typeface="Arial"/>
                <a:cs typeface="Arial"/>
              </a:rPr>
              <a:t> trong 1 </a:t>
            </a:r>
            <a:r>
              <a:rPr lang="en-US" sz="2000" dirty="0" err="1" smtClean="0">
                <a:latin typeface="Arial"/>
                <a:cs typeface="Arial"/>
              </a:rPr>
              <a:t>hoặc</a:t>
            </a:r>
            <a:r>
              <a:rPr lang="en-US" sz="2000" dirty="0" smtClean="0">
                <a:latin typeface="Arial"/>
                <a:cs typeface="Arial"/>
              </a:rPr>
              <a:t> </a:t>
            </a:r>
            <a:r>
              <a:rPr lang="en-US" sz="2000" dirty="0" err="1" smtClean="0">
                <a:latin typeface="Arial"/>
                <a:cs typeface="Arial"/>
              </a:rPr>
              <a:t>nhiều</a:t>
            </a:r>
            <a:r>
              <a:rPr lang="en-US" sz="2000" dirty="0" smtClean="0">
                <a:latin typeface="Arial"/>
                <a:cs typeface="Arial"/>
              </a:rPr>
              <a:t> </a:t>
            </a:r>
            <a:r>
              <a:rPr lang="en-US" sz="2000" dirty="0" err="1" smtClean="0">
                <a:latin typeface="Arial"/>
                <a:cs typeface="Arial"/>
              </a:rPr>
              <a:t>chương</a:t>
            </a:r>
            <a:r>
              <a:rPr lang="en-US" sz="2000" dirty="0" smtClean="0">
                <a:latin typeface="Arial"/>
                <a:cs typeface="Arial"/>
              </a:rPr>
              <a:t> </a:t>
            </a:r>
            <a:r>
              <a:rPr lang="en-US" sz="2000" dirty="0" err="1" smtClean="0">
                <a:latin typeface="Arial"/>
                <a:cs typeface="Arial"/>
              </a:rPr>
              <a:t>trình</a:t>
            </a:r>
            <a:r>
              <a:rPr lang="en-US" sz="2000" dirty="0" smtClean="0">
                <a:latin typeface="Arial"/>
                <a:cs typeface="Arial"/>
              </a:rPr>
              <a:t>)</a:t>
            </a:r>
            <a:endParaRPr lang="en-US" sz="2000" dirty="0">
              <a:latin typeface="Arial"/>
              <a:cs typeface="Arial"/>
            </a:endParaRPr>
          </a:p>
        </p:txBody>
      </p:sp>
      <p:graphicFrame>
        <p:nvGraphicFramePr>
          <p:cNvPr id="77826" name="Object 2"/>
          <p:cNvGraphicFramePr>
            <a:graphicFrameLocks noChangeAspect="1"/>
          </p:cNvGraphicFramePr>
          <p:nvPr>
            <p:extLst>
              <p:ext uri="{D42A27DB-BD31-4B8C-83A1-F6EECF244321}">
                <p14:modId xmlns:p14="http://schemas.microsoft.com/office/powerpoint/2010/main" val="3405855158"/>
              </p:ext>
            </p:extLst>
          </p:nvPr>
        </p:nvGraphicFramePr>
        <p:xfrm>
          <a:off x="1512710" y="2801503"/>
          <a:ext cx="2286000" cy="726275"/>
        </p:xfrm>
        <a:graphic>
          <a:graphicData uri="http://schemas.openxmlformats.org/presentationml/2006/ole">
            <mc:AlternateContent xmlns:mc="http://schemas.openxmlformats.org/markup-compatibility/2006">
              <mc:Choice xmlns:v="urn:schemas-microsoft-com:vml" Requires="v">
                <p:oleObj spid="_x0000_s87107" name="Equation" r:id="rId4" imgW="1358640" imgH="431640" progId="Equation.3">
                  <p:embed/>
                </p:oleObj>
              </mc:Choice>
              <mc:Fallback>
                <p:oleObj name="Equation" r:id="rId4" imgW="135864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2710" y="2801503"/>
                        <a:ext cx="2286000" cy="726275"/>
                      </a:xfrm>
                      <a:prstGeom prst="rect">
                        <a:avLst/>
                      </a:prstGeom>
                      <a:noFill/>
                      <a:extLst/>
                    </p:spPr>
                  </p:pic>
                </p:oleObj>
              </mc:Fallback>
            </mc:AlternateContent>
          </a:graphicData>
        </a:graphic>
      </p:graphicFrame>
    </p:spTree>
    <p:extLst>
      <p:ext uri="{BB962C8B-B14F-4D97-AF65-F5344CB8AC3E}">
        <p14:creationId xmlns:p14="http://schemas.microsoft.com/office/powerpoint/2010/main" val="219273884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762000" y="685800"/>
            <a:ext cx="6508377" cy="1143000"/>
          </a:xfrm>
        </p:spPr>
        <p:txBody>
          <a:bodyPr/>
          <a:lstStyle/>
          <a:p>
            <a:r>
              <a:rPr lang="en-US" b="1" dirty="0" smtClean="0">
                <a:latin typeface="Arial"/>
                <a:cs typeface="Arial"/>
              </a:rPr>
              <a:t>So </a:t>
            </a:r>
            <a:r>
              <a:rPr lang="en-US" b="1" dirty="0" err="1" smtClean="0">
                <a:latin typeface="Arial"/>
                <a:cs typeface="Arial"/>
              </a:rPr>
              <a:t>sánh</a:t>
            </a:r>
            <a:r>
              <a:rPr lang="en-US" b="1" dirty="0" smtClean="0">
                <a:latin typeface="Arial"/>
                <a:cs typeface="Arial"/>
              </a:rPr>
              <a:t> </a:t>
            </a:r>
            <a:r>
              <a:rPr lang="en-US" b="1" dirty="0" err="1" smtClean="0">
                <a:latin typeface="Arial"/>
                <a:cs typeface="Arial"/>
              </a:rPr>
              <a:t>dựa</a:t>
            </a:r>
            <a:r>
              <a:rPr lang="en-US" b="1" dirty="0" smtClean="0">
                <a:latin typeface="Arial"/>
                <a:cs typeface="Arial"/>
              </a:rPr>
              <a:t> </a:t>
            </a:r>
            <a:r>
              <a:rPr lang="en-US" b="1" dirty="0" err="1" smtClean="0">
                <a:latin typeface="Arial"/>
                <a:cs typeface="Arial"/>
              </a:rPr>
              <a:t>trên</a:t>
            </a:r>
            <a:r>
              <a:rPr lang="en-US" b="1" dirty="0" smtClean="0">
                <a:latin typeface="Arial"/>
                <a:cs typeface="Arial"/>
              </a:rPr>
              <a:t> CPI</a:t>
            </a:r>
          </a:p>
        </p:txBody>
      </p:sp>
      <p:sp>
        <p:nvSpPr>
          <p:cNvPr id="40963" name="Content Placeholder 2"/>
          <p:cNvSpPr>
            <a:spLocks noGrp="1"/>
          </p:cNvSpPr>
          <p:nvPr>
            <p:ph idx="4294967295"/>
          </p:nvPr>
        </p:nvSpPr>
        <p:spPr>
          <a:xfrm>
            <a:off x="685800" y="2057400"/>
            <a:ext cx="7620000" cy="2971800"/>
          </a:xfrm>
        </p:spPr>
        <p:txBody>
          <a:bodyPr>
            <a:normAutofit/>
          </a:bodyPr>
          <a:lstStyle/>
          <a:p>
            <a:r>
              <a:rPr lang="en-US" sz="1800" dirty="0" err="1" smtClean="0">
                <a:latin typeface="Arial"/>
                <a:cs typeface="Arial"/>
              </a:rPr>
              <a:t>Khi</a:t>
            </a:r>
            <a:r>
              <a:rPr lang="en-US" sz="1800" dirty="0" smtClean="0">
                <a:latin typeface="Arial"/>
                <a:cs typeface="Arial"/>
              </a:rPr>
              <a:t> 2 </a:t>
            </a:r>
            <a:r>
              <a:rPr lang="en-US" sz="1800" dirty="0" err="1" smtClean="0">
                <a:latin typeface="Arial"/>
                <a:cs typeface="Arial"/>
              </a:rPr>
              <a:t>máy</a:t>
            </a:r>
            <a:r>
              <a:rPr lang="en-US" sz="1800" dirty="0" smtClean="0">
                <a:latin typeface="Arial"/>
                <a:cs typeface="Arial"/>
              </a:rPr>
              <a:t> </a:t>
            </a:r>
            <a:r>
              <a:rPr lang="en-US" sz="1800" dirty="0" err="1" smtClean="0">
                <a:latin typeface="Arial"/>
                <a:cs typeface="Arial"/>
              </a:rPr>
              <a:t>tính</a:t>
            </a:r>
            <a:r>
              <a:rPr lang="en-US" sz="1800" dirty="0" smtClean="0">
                <a:latin typeface="Arial"/>
                <a:cs typeface="Arial"/>
              </a:rPr>
              <a:t> A, B </a:t>
            </a:r>
            <a:r>
              <a:rPr lang="en-US" sz="1800" dirty="0" err="1" smtClean="0">
                <a:latin typeface="Arial"/>
                <a:cs typeface="Arial"/>
              </a:rPr>
              <a:t>cùng</a:t>
            </a:r>
            <a:r>
              <a:rPr lang="en-US" sz="1800" dirty="0" smtClean="0">
                <a:latin typeface="Arial"/>
                <a:cs typeface="Arial"/>
              </a:rPr>
              <a:t> </a:t>
            </a:r>
            <a:r>
              <a:rPr lang="en-US" sz="1800" dirty="0" err="1" smtClean="0">
                <a:latin typeface="Arial"/>
                <a:cs typeface="Arial"/>
              </a:rPr>
              <a:t>thực</a:t>
            </a:r>
            <a:r>
              <a:rPr lang="en-US" sz="1800" dirty="0" smtClean="0">
                <a:latin typeface="Arial"/>
                <a:cs typeface="Arial"/>
              </a:rPr>
              <a:t> </a:t>
            </a:r>
            <a:r>
              <a:rPr lang="en-US" sz="1800" dirty="0" err="1" smtClean="0">
                <a:latin typeface="Arial"/>
                <a:cs typeface="Arial"/>
              </a:rPr>
              <a:t>hiện</a:t>
            </a:r>
            <a:r>
              <a:rPr lang="en-US" sz="1800" dirty="0" smtClean="0">
                <a:latin typeface="Arial"/>
                <a:cs typeface="Arial"/>
              </a:rPr>
              <a:t> 1 </a:t>
            </a:r>
            <a:r>
              <a:rPr lang="en-US" sz="1800" dirty="0" err="1" smtClean="0">
                <a:latin typeface="Arial"/>
                <a:cs typeface="Arial"/>
              </a:rPr>
              <a:t>chương</a:t>
            </a:r>
            <a:r>
              <a:rPr lang="en-US" sz="1800" dirty="0" smtClean="0">
                <a:latin typeface="Arial"/>
                <a:cs typeface="Arial"/>
              </a:rPr>
              <a:t> </a:t>
            </a:r>
            <a:r>
              <a:rPr lang="en-US" sz="1800" dirty="0" err="1" smtClean="0">
                <a:latin typeface="Arial"/>
                <a:cs typeface="Arial"/>
              </a:rPr>
              <a:t>trình</a:t>
            </a:r>
            <a:r>
              <a:rPr lang="en-US" sz="1800" dirty="0" smtClean="0">
                <a:latin typeface="Arial"/>
                <a:cs typeface="Arial"/>
              </a:rPr>
              <a:t>, </a:t>
            </a:r>
            <a:r>
              <a:rPr lang="en-US" sz="1800" dirty="0" err="1" smtClean="0">
                <a:latin typeface="Arial"/>
                <a:cs typeface="Arial"/>
              </a:rPr>
              <a:t>chúng</a:t>
            </a:r>
            <a:r>
              <a:rPr lang="en-US" sz="1800" dirty="0" smtClean="0">
                <a:latin typeface="Arial"/>
                <a:cs typeface="Arial"/>
              </a:rPr>
              <a:t> </a:t>
            </a:r>
            <a:r>
              <a:rPr lang="en-US" sz="1800" dirty="0" err="1" smtClean="0">
                <a:latin typeface="Arial"/>
                <a:cs typeface="Arial"/>
              </a:rPr>
              <a:t>cùng</a:t>
            </a:r>
            <a:r>
              <a:rPr lang="en-US" sz="1800" dirty="0" smtClean="0">
                <a:latin typeface="Arial"/>
                <a:cs typeface="Arial"/>
              </a:rPr>
              <a:t> </a:t>
            </a:r>
            <a:r>
              <a:rPr lang="en-US" sz="1800" dirty="0" err="1" smtClean="0">
                <a:latin typeface="Arial"/>
                <a:cs typeface="Arial"/>
              </a:rPr>
              <a:t>thực</a:t>
            </a:r>
            <a:r>
              <a:rPr lang="en-US" sz="1800" dirty="0" smtClean="0">
                <a:latin typeface="Arial"/>
                <a:cs typeface="Arial"/>
              </a:rPr>
              <a:t> </a:t>
            </a:r>
            <a:r>
              <a:rPr lang="en-US" sz="1800" dirty="0" err="1" smtClean="0">
                <a:latin typeface="Arial"/>
                <a:cs typeface="Arial"/>
              </a:rPr>
              <a:t>hiện</a:t>
            </a:r>
            <a:r>
              <a:rPr lang="en-US" sz="1800" dirty="0" smtClean="0">
                <a:latin typeface="Arial"/>
                <a:cs typeface="Arial"/>
              </a:rPr>
              <a:t> I </a:t>
            </a:r>
            <a:r>
              <a:rPr lang="en-US" sz="1800" dirty="0" err="1" smtClean="0">
                <a:latin typeface="Arial"/>
                <a:cs typeface="Arial"/>
              </a:rPr>
              <a:t>chỉ</a:t>
            </a:r>
            <a:r>
              <a:rPr lang="en-US" sz="1800" dirty="0" smtClean="0">
                <a:latin typeface="Arial"/>
                <a:cs typeface="Arial"/>
              </a:rPr>
              <a:t> </a:t>
            </a:r>
            <a:r>
              <a:rPr lang="en-US" sz="1800" dirty="0" err="1" smtClean="0">
                <a:latin typeface="Arial"/>
                <a:cs typeface="Arial"/>
              </a:rPr>
              <a:t>thị</a:t>
            </a:r>
            <a:r>
              <a:rPr lang="en-US" sz="1800" dirty="0" smtClean="0">
                <a:latin typeface="Arial"/>
                <a:cs typeface="Arial"/>
              </a:rPr>
              <a:t>.</a:t>
            </a:r>
          </a:p>
          <a:p>
            <a:r>
              <a:rPr lang="en-US" sz="1800" dirty="0" smtClean="0">
                <a:latin typeface="Arial"/>
                <a:cs typeface="Arial"/>
              </a:rPr>
              <a:t>Do </a:t>
            </a:r>
            <a:r>
              <a:rPr lang="en-US" sz="1800" dirty="0" err="1" smtClean="0">
                <a:latin typeface="Arial"/>
                <a:cs typeface="Arial"/>
              </a:rPr>
              <a:t>đó</a:t>
            </a:r>
            <a:r>
              <a:rPr lang="en-US" sz="1800" dirty="0" smtClean="0">
                <a:latin typeface="Arial"/>
                <a:cs typeface="Arial"/>
              </a:rPr>
              <a:t>: </a:t>
            </a:r>
          </a:p>
          <a:p>
            <a:endParaRPr lang="en-US" sz="1800" dirty="0" smtClean="0">
              <a:latin typeface="Arial"/>
              <a:cs typeface="Arial"/>
            </a:endParaRPr>
          </a:p>
          <a:p>
            <a:endParaRPr lang="en-US" sz="1800" dirty="0" smtClean="0">
              <a:latin typeface="Arial"/>
              <a:cs typeface="Arial"/>
            </a:endParaRPr>
          </a:p>
          <a:p>
            <a:r>
              <a:rPr lang="en-US" sz="1800" dirty="0" err="1" smtClean="0">
                <a:latin typeface="Arial"/>
                <a:cs typeface="Arial"/>
              </a:rPr>
              <a:t>Máy</a:t>
            </a:r>
            <a:r>
              <a:rPr lang="en-US" sz="1800" dirty="0" smtClean="0">
                <a:latin typeface="Arial"/>
                <a:cs typeface="Arial"/>
              </a:rPr>
              <a:t> A </a:t>
            </a:r>
            <a:r>
              <a:rPr lang="en-US" sz="1800" dirty="0" err="1" smtClean="0">
                <a:latin typeface="Arial"/>
                <a:cs typeface="Arial"/>
              </a:rPr>
              <a:t>nhanh</a:t>
            </a:r>
            <a:r>
              <a:rPr lang="en-US" sz="1800" dirty="0" smtClean="0">
                <a:latin typeface="Arial"/>
                <a:cs typeface="Arial"/>
              </a:rPr>
              <a:t> </a:t>
            </a:r>
            <a:r>
              <a:rPr lang="en-US" sz="1800" dirty="0" err="1" smtClean="0">
                <a:latin typeface="Arial"/>
                <a:cs typeface="Arial"/>
              </a:rPr>
              <a:t>hơn</a:t>
            </a:r>
            <a:r>
              <a:rPr lang="en-US" sz="1800" dirty="0" smtClean="0">
                <a:latin typeface="Arial"/>
                <a:cs typeface="Arial"/>
              </a:rPr>
              <a:t> </a:t>
            </a:r>
            <a:r>
              <a:rPr lang="en-US" sz="1800" dirty="0" err="1" smtClean="0">
                <a:latin typeface="Arial"/>
                <a:cs typeface="Arial"/>
              </a:rPr>
              <a:t>máy</a:t>
            </a:r>
            <a:r>
              <a:rPr lang="en-US" sz="1800" dirty="0" smtClean="0">
                <a:latin typeface="Arial"/>
                <a:cs typeface="Arial"/>
              </a:rPr>
              <a:t> B:</a:t>
            </a:r>
          </a:p>
        </p:txBody>
      </p:sp>
      <p:graphicFrame>
        <p:nvGraphicFramePr>
          <p:cNvPr id="67586" name="Object 2"/>
          <p:cNvGraphicFramePr>
            <a:graphicFrameLocks noChangeAspect="1"/>
          </p:cNvGraphicFramePr>
          <p:nvPr>
            <p:extLst>
              <p:ext uri="{D42A27DB-BD31-4B8C-83A1-F6EECF244321}">
                <p14:modId xmlns:p14="http://schemas.microsoft.com/office/powerpoint/2010/main" val="3210853525"/>
              </p:ext>
            </p:extLst>
          </p:nvPr>
        </p:nvGraphicFramePr>
        <p:xfrm>
          <a:off x="2088777" y="2728905"/>
          <a:ext cx="5181600" cy="841389"/>
        </p:xfrm>
        <a:graphic>
          <a:graphicData uri="http://schemas.openxmlformats.org/presentationml/2006/ole">
            <mc:AlternateContent xmlns:mc="http://schemas.openxmlformats.org/markup-compatibility/2006">
              <mc:Choice xmlns:v="urn:schemas-microsoft-com:vml" Requires="v">
                <p:oleObj spid="_x0000_s86134" name="Equation" r:id="rId4" imgW="2971800" imgH="482400" progId="Equation.3">
                  <p:embed/>
                </p:oleObj>
              </mc:Choice>
              <mc:Fallback>
                <p:oleObj name="Equation" r:id="rId4" imgW="297180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8777" y="2728905"/>
                        <a:ext cx="5181600" cy="841389"/>
                      </a:xfrm>
                      <a:prstGeom prst="rect">
                        <a:avLst/>
                      </a:prstGeom>
                      <a:noFill/>
                      <a:extLst/>
                    </p:spPr>
                  </p:pic>
                </p:oleObj>
              </mc:Fallback>
            </mc:AlternateContent>
          </a:graphicData>
        </a:graphic>
      </p:graphicFrame>
      <p:graphicFrame>
        <p:nvGraphicFramePr>
          <p:cNvPr id="67587" name="Object 3"/>
          <p:cNvGraphicFramePr>
            <a:graphicFrameLocks noChangeAspect="1"/>
          </p:cNvGraphicFramePr>
          <p:nvPr>
            <p:extLst>
              <p:ext uri="{D42A27DB-BD31-4B8C-83A1-F6EECF244321}">
                <p14:modId xmlns:p14="http://schemas.microsoft.com/office/powerpoint/2010/main" val="627866948"/>
              </p:ext>
            </p:extLst>
          </p:nvPr>
        </p:nvGraphicFramePr>
        <p:xfrm>
          <a:off x="762000" y="4208463"/>
          <a:ext cx="4146550" cy="820737"/>
        </p:xfrm>
        <a:graphic>
          <a:graphicData uri="http://schemas.openxmlformats.org/presentationml/2006/ole">
            <mc:AlternateContent xmlns:mc="http://schemas.openxmlformats.org/markup-compatibility/2006">
              <mc:Choice xmlns:v="urn:schemas-microsoft-com:vml" Requires="v">
                <p:oleObj spid="_x0000_s86135" name="Equation" r:id="rId6" imgW="2311400" imgH="457200" progId="Equation.3">
                  <p:embed/>
                </p:oleObj>
              </mc:Choice>
              <mc:Fallback>
                <p:oleObj name="Equation" r:id="rId6" imgW="2311400" imgH="457200" progId="Equation.3">
                  <p:embed/>
                  <p:pic>
                    <p:nvPicPr>
                      <p:cNvPr id="0" name=""/>
                      <p:cNvPicPr>
                        <a:picLocks noChangeAspect="1" noChangeArrowheads="1"/>
                      </p:cNvPicPr>
                      <p:nvPr/>
                    </p:nvPicPr>
                    <p:blipFill>
                      <a:blip r:embed="rId7"/>
                      <a:srcRect/>
                      <a:stretch>
                        <a:fillRect/>
                      </a:stretch>
                    </p:blipFill>
                    <p:spPr bwMode="auto">
                      <a:xfrm>
                        <a:off x="762000" y="4208463"/>
                        <a:ext cx="4146550" cy="820737"/>
                      </a:xfrm>
                      <a:prstGeom prst="rect">
                        <a:avLst/>
                      </a:prstGeom>
                      <a:noFill/>
                      <a:extLst/>
                    </p:spPr>
                  </p:pic>
                </p:oleObj>
              </mc:Fallback>
            </mc:AlternateContent>
          </a:graphicData>
        </a:graphic>
      </p:graphicFrame>
      <p:sp>
        <p:nvSpPr>
          <p:cNvPr id="7" name="Content Placeholder 2"/>
          <p:cNvSpPr txBox="1">
            <a:spLocks/>
          </p:cNvSpPr>
          <p:nvPr/>
        </p:nvSpPr>
        <p:spPr>
          <a:xfrm>
            <a:off x="5105400" y="4267200"/>
            <a:ext cx="3733800" cy="2057400"/>
          </a:xfrm>
          <a:prstGeom prst="rect">
            <a:avLst/>
          </a:prstGeom>
          <a:solidFill>
            <a:srgbClr val="FFFF00"/>
          </a:solidFill>
          <a:ln>
            <a:solidFill>
              <a:srgbClr val="FF0000"/>
            </a:solidFill>
          </a:ln>
        </p:spPr>
        <p:txBody>
          <a:bodyPr vert="horz" lIns="91440" tIns="45720" rIns="91440" bIns="45720" rtlCol="0">
            <a:no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0" indent="0">
              <a:buFont typeface="Wingdings 2" pitchFamily="18" charset="2"/>
              <a:buNone/>
            </a:pPr>
            <a:r>
              <a:rPr lang="en-US" sz="1600" dirty="0" err="1" smtClean="0">
                <a:latin typeface="Arial"/>
                <a:cs typeface="Arial"/>
              </a:rPr>
              <a:t>Máy</a:t>
            </a:r>
            <a:r>
              <a:rPr lang="en-US" sz="1600" dirty="0" smtClean="0">
                <a:latin typeface="Arial"/>
                <a:cs typeface="Arial"/>
              </a:rPr>
              <a:t> </a:t>
            </a:r>
            <a:r>
              <a:rPr lang="en-US" sz="1600" dirty="0" err="1" smtClean="0">
                <a:latin typeface="Arial"/>
                <a:cs typeface="Arial"/>
              </a:rPr>
              <a:t>tính</a:t>
            </a:r>
            <a:r>
              <a:rPr lang="en-US" sz="1600" dirty="0" smtClean="0">
                <a:latin typeface="Arial"/>
                <a:cs typeface="Arial"/>
              </a:rPr>
              <a:t> A </a:t>
            </a:r>
            <a:r>
              <a:rPr lang="en-US" sz="1600" dirty="0" err="1" smtClean="0">
                <a:latin typeface="Arial"/>
                <a:cs typeface="Arial"/>
              </a:rPr>
              <a:t>và</a:t>
            </a:r>
            <a:r>
              <a:rPr lang="en-US" sz="1600" dirty="0" smtClean="0">
                <a:latin typeface="Arial"/>
                <a:cs typeface="Arial"/>
              </a:rPr>
              <a:t> B </a:t>
            </a:r>
            <a:r>
              <a:rPr lang="en-US" sz="1600" dirty="0" err="1" smtClean="0">
                <a:latin typeface="Arial"/>
                <a:cs typeface="Arial"/>
              </a:rPr>
              <a:t>cùng</a:t>
            </a:r>
            <a:r>
              <a:rPr lang="en-US" sz="1600" dirty="0" smtClean="0">
                <a:latin typeface="Arial"/>
                <a:cs typeface="Arial"/>
              </a:rPr>
              <a:t> </a:t>
            </a:r>
            <a:r>
              <a:rPr lang="en-US" sz="1600" dirty="0" err="1" smtClean="0">
                <a:latin typeface="Arial"/>
                <a:cs typeface="Arial"/>
              </a:rPr>
              <a:t>triển</a:t>
            </a:r>
            <a:r>
              <a:rPr lang="en-US" sz="1600" dirty="0" smtClean="0">
                <a:latin typeface="Arial"/>
                <a:cs typeface="Arial"/>
              </a:rPr>
              <a:t> </a:t>
            </a:r>
            <a:r>
              <a:rPr lang="en-US" sz="1600" dirty="0" err="1" smtClean="0">
                <a:latin typeface="Arial"/>
                <a:cs typeface="Arial"/>
              </a:rPr>
              <a:t>khai</a:t>
            </a:r>
            <a:r>
              <a:rPr lang="en-US" sz="1600" dirty="0" smtClean="0">
                <a:latin typeface="Arial"/>
                <a:cs typeface="Arial"/>
              </a:rPr>
              <a:t> 1 </a:t>
            </a:r>
            <a:r>
              <a:rPr lang="en-US" sz="1600" dirty="0" err="1" smtClean="0">
                <a:latin typeface="Arial"/>
                <a:cs typeface="Arial"/>
              </a:rPr>
              <a:t>kiến</a:t>
            </a:r>
            <a:r>
              <a:rPr lang="en-US" sz="1600" dirty="0" smtClean="0">
                <a:latin typeface="Arial"/>
                <a:cs typeface="Arial"/>
              </a:rPr>
              <a:t> </a:t>
            </a:r>
            <a:r>
              <a:rPr lang="en-US" sz="1600" dirty="0" err="1" smtClean="0">
                <a:latin typeface="Arial"/>
                <a:cs typeface="Arial"/>
              </a:rPr>
              <a:t>trúc</a:t>
            </a:r>
            <a:r>
              <a:rPr lang="en-US" sz="1600" dirty="0" smtClean="0">
                <a:latin typeface="Arial"/>
                <a:cs typeface="Arial"/>
              </a:rPr>
              <a:t> </a:t>
            </a:r>
            <a:r>
              <a:rPr lang="en-US" sz="1600" dirty="0" err="1" smtClean="0">
                <a:latin typeface="Arial"/>
                <a:cs typeface="Arial"/>
              </a:rPr>
              <a:t>tập</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a:t>
            </a:r>
            <a:r>
              <a:rPr lang="en-US" sz="1600" dirty="0" err="1" smtClean="0">
                <a:latin typeface="Arial"/>
                <a:cs typeface="Arial"/>
              </a:rPr>
              <a:t>Máy</a:t>
            </a:r>
            <a:r>
              <a:rPr lang="en-US" sz="1600" dirty="0" smtClean="0">
                <a:latin typeface="Arial"/>
                <a:cs typeface="Arial"/>
              </a:rPr>
              <a:t> A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chu</a:t>
            </a:r>
            <a:r>
              <a:rPr lang="en-US" sz="1600" dirty="0" smtClean="0">
                <a:latin typeface="Arial"/>
                <a:cs typeface="Arial"/>
              </a:rPr>
              <a:t> </a:t>
            </a:r>
            <a:r>
              <a:rPr lang="en-US" sz="1600" dirty="0" err="1" smtClean="0">
                <a:latin typeface="Arial"/>
                <a:cs typeface="Arial"/>
              </a:rPr>
              <a:t>kỳ</a:t>
            </a:r>
            <a:r>
              <a:rPr lang="en-US" sz="1600" dirty="0" smtClean="0">
                <a:latin typeface="Arial"/>
                <a:cs typeface="Arial"/>
              </a:rPr>
              <a:t> </a:t>
            </a:r>
            <a:r>
              <a:rPr lang="en-US" sz="1600" dirty="0" err="1" smtClean="0">
                <a:latin typeface="Arial"/>
                <a:cs typeface="Arial"/>
              </a:rPr>
              <a:t>đồng</a:t>
            </a:r>
            <a:r>
              <a:rPr lang="en-US" sz="1600" dirty="0" smtClean="0">
                <a:latin typeface="Arial"/>
                <a:cs typeface="Arial"/>
              </a:rPr>
              <a:t> </a:t>
            </a:r>
            <a:r>
              <a:rPr lang="en-US" sz="1600" dirty="0" err="1" smtClean="0">
                <a:latin typeface="Arial"/>
                <a:cs typeface="Arial"/>
              </a:rPr>
              <a:t>hồ</a:t>
            </a:r>
            <a:r>
              <a:rPr lang="en-US" sz="1600" dirty="0" smtClean="0">
                <a:latin typeface="Arial"/>
                <a:cs typeface="Arial"/>
              </a:rPr>
              <a:t> </a:t>
            </a:r>
            <a:r>
              <a:rPr lang="en-US" sz="1600" dirty="0" err="1" smtClean="0">
                <a:latin typeface="Arial"/>
                <a:cs typeface="Arial"/>
              </a:rPr>
              <a:t>là</a:t>
            </a:r>
            <a:r>
              <a:rPr lang="en-US" sz="1600" dirty="0" smtClean="0">
                <a:latin typeface="Arial"/>
                <a:cs typeface="Arial"/>
              </a:rPr>
              <a:t> 250ps, </a:t>
            </a:r>
            <a:r>
              <a:rPr lang="en-US" sz="1600" dirty="0" err="1" smtClean="0">
                <a:latin typeface="Arial"/>
                <a:cs typeface="Arial"/>
              </a:rPr>
              <a:t>và</a:t>
            </a:r>
            <a:r>
              <a:rPr lang="en-US" sz="1600" dirty="0" smtClean="0">
                <a:latin typeface="Arial"/>
                <a:cs typeface="Arial"/>
              </a:rPr>
              <a:t> CPI </a:t>
            </a:r>
            <a:r>
              <a:rPr lang="en-US" sz="1600" dirty="0" err="1" smtClean="0">
                <a:latin typeface="Arial"/>
                <a:cs typeface="Arial"/>
              </a:rPr>
              <a:t>hiệu</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cho</a:t>
            </a:r>
            <a:r>
              <a:rPr lang="en-US" sz="1600" dirty="0" smtClean="0">
                <a:latin typeface="Arial"/>
                <a:cs typeface="Arial"/>
              </a:rPr>
              <a:t> 1 </a:t>
            </a:r>
            <a:r>
              <a:rPr lang="en-US" sz="1600" dirty="0" err="1" smtClean="0">
                <a:latin typeface="Arial"/>
                <a:cs typeface="Arial"/>
              </a:rPr>
              <a:t>chương</a:t>
            </a:r>
            <a:r>
              <a:rPr lang="en-US" sz="1600" dirty="0" smtClean="0">
                <a:latin typeface="Arial"/>
                <a:cs typeface="Arial"/>
              </a:rPr>
              <a:t> </a:t>
            </a:r>
            <a:r>
              <a:rPr lang="en-US" sz="1600" dirty="0" err="1" smtClean="0">
                <a:latin typeface="Arial"/>
                <a:cs typeface="Arial"/>
              </a:rPr>
              <a:t>trình</a:t>
            </a:r>
            <a:r>
              <a:rPr lang="en-US" sz="1600" dirty="0" smtClean="0">
                <a:latin typeface="Arial"/>
                <a:cs typeface="Arial"/>
              </a:rPr>
              <a:t> P </a:t>
            </a:r>
            <a:r>
              <a:rPr lang="en-US" sz="1600" dirty="0" err="1" smtClean="0">
                <a:latin typeface="Arial"/>
                <a:cs typeface="Arial"/>
              </a:rPr>
              <a:t>là</a:t>
            </a:r>
            <a:r>
              <a:rPr lang="en-US" sz="1600" dirty="0" smtClean="0">
                <a:latin typeface="Arial"/>
                <a:cs typeface="Arial"/>
              </a:rPr>
              <a:t> 2,0. </a:t>
            </a:r>
            <a:r>
              <a:rPr lang="en-US" sz="1600" dirty="0" err="1" smtClean="0">
                <a:latin typeface="Arial"/>
                <a:cs typeface="Arial"/>
              </a:rPr>
              <a:t>Máy</a:t>
            </a:r>
            <a:r>
              <a:rPr lang="en-US" sz="1600" dirty="0" smtClean="0">
                <a:latin typeface="Arial"/>
                <a:cs typeface="Arial"/>
              </a:rPr>
              <a:t> B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chu</a:t>
            </a:r>
            <a:r>
              <a:rPr lang="en-US" sz="1600" dirty="0" smtClean="0">
                <a:latin typeface="Arial"/>
                <a:cs typeface="Arial"/>
              </a:rPr>
              <a:t> </a:t>
            </a:r>
            <a:r>
              <a:rPr lang="en-US" sz="1600" dirty="0" err="1" smtClean="0">
                <a:latin typeface="Arial"/>
                <a:cs typeface="Arial"/>
              </a:rPr>
              <a:t>kỳ</a:t>
            </a:r>
            <a:r>
              <a:rPr lang="en-US" sz="1600" dirty="0" smtClean="0">
                <a:latin typeface="Arial"/>
                <a:cs typeface="Arial"/>
              </a:rPr>
              <a:t> </a:t>
            </a:r>
            <a:r>
              <a:rPr lang="en-US" sz="1600" dirty="0" err="1" smtClean="0">
                <a:latin typeface="Arial"/>
                <a:cs typeface="Arial"/>
              </a:rPr>
              <a:t>đồng</a:t>
            </a:r>
            <a:r>
              <a:rPr lang="en-US" sz="1600" dirty="0" smtClean="0">
                <a:latin typeface="Arial"/>
                <a:cs typeface="Arial"/>
              </a:rPr>
              <a:t> </a:t>
            </a:r>
            <a:r>
              <a:rPr lang="en-US" sz="1600" dirty="0" err="1" smtClean="0">
                <a:latin typeface="Arial"/>
                <a:cs typeface="Arial"/>
              </a:rPr>
              <a:t>hồ</a:t>
            </a:r>
            <a:r>
              <a:rPr lang="en-US" sz="1600" dirty="0" smtClean="0">
                <a:latin typeface="Arial"/>
                <a:cs typeface="Arial"/>
              </a:rPr>
              <a:t> </a:t>
            </a:r>
            <a:r>
              <a:rPr lang="en-US" sz="1600" dirty="0" err="1" smtClean="0">
                <a:latin typeface="Arial"/>
                <a:cs typeface="Arial"/>
              </a:rPr>
              <a:t>là</a:t>
            </a:r>
            <a:r>
              <a:rPr lang="en-US" sz="1600" dirty="0" smtClean="0">
                <a:latin typeface="Arial"/>
                <a:cs typeface="Arial"/>
              </a:rPr>
              <a:t> 500ps, </a:t>
            </a:r>
            <a:r>
              <a:rPr lang="en-US" sz="1600" dirty="0" err="1" smtClean="0">
                <a:latin typeface="Arial"/>
                <a:cs typeface="Arial"/>
              </a:rPr>
              <a:t>và</a:t>
            </a:r>
            <a:r>
              <a:rPr lang="en-US" sz="1600" dirty="0" smtClean="0">
                <a:latin typeface="Arial"/>
                <a:cs typeface="Arial"/>
              </a:rPr>
              <a:t> CPI </a:t>
            </a:r>
            <a:r>
              <a:rPr lang="en-US" sz="1600" dirty="0" err="1" smtClean="0">
                <a:latin typeface="Arial"/>
                <a:cs typeface="Arial"/>
              </a:rPr>
              <a:t>hiệu</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cho</a:t>
            </a:r>
            <a:r>
              <a:rPr lang="en-US" sz="1600" dirty="0" smtClean="0">
                <a:latin typeface="Arial"/>
                <a:cs typeface="Arial"/>
              </a:rPr>
              <a:t> </a:t>
            </a:r>
            <a:r>
              <a:rPr lang="en-US" sz="1600" dirty="0" err="1" smtClean="0">
                <a:latin typeface="Arial"/>
                <a:cs typeface="Arial"/>
              </a:rPr>
              <a:t>cùng</a:t>
            </a:r>
            <a:r>
              <a:rPr lang="en-US" sz="1600" dirty="0" smtClean="0">
                <a:latin typeface="Arial"/>
                <a:cs typeface="Arial"/>
              </a:rPr>
              <a:t> 1 </a:t>
            </a:r>
            <a:r>
              <a:rPr lang="en-US" sz="1600" dirty="0" err="1" smtClean="0">
                <a:latin typeface="Arial"/>
                <a:cs typeface="Arial"/>
              </a:rPr>
              <a:t>chương</a:t>
            </a:r>
            <a:r>
              <a:rPr lang="en-US" sz="1600" dirty="0" smtClean="0">
                <a:latin typeface="Arial"/>
                <a:cs typeface="Arial"/>
              </a:rPr>
              <a:t> </a:t>
            </a:r>
            <a:r>
              <a:rPr lang="en-US" sz="1600" dirty="0" err="1" smtClean="0">
                <a:latin typeface="Arial"/>
                <a:cs typeface="Arial"/>
              </a:rPr>
              <a:t>trình</a:t>
            </a:r>
            <a:r>
              <a:rPr lang="en-US" sz="1600" dirty="0" smtClean="0">
                <a:latin typeface="Arial"/>
                <a:cs typeface="Arial"/>
              </a:rPr>
              <a:t> P </a:t>
            </a:r>
            <a:r>
              <a:rPr lang="en-US" sz="1600" dirty="0" err="1" smtClean="0">
                <a:latin typeface="Arial"/>
                <a:cs typeface="Arial"/>
              </a:rPr>
              <a:t>là</a:t>
            </a:r>
            <a:r>
              <a:rPr lang="en-US" sz="1600" dirty="0" smtClean="0">
                <a:latin typeface="Arial"/>
                <a:cs typeface="Arial"/>
              </a:rPr>
              <a:t> 1,2. </a:t>
            </a:r>
            <a:r>
              <a:rPr lang="en-US" sz="1600" dirty="0" err="1" smtClean="0">
                <a:latin typeface="Arial"/>
                <a:cs typeface="Arial"/>
              </a:rPr>
              <a:t>Máy</a:t>
            </a:r>
            <a:r>
              <a:rPr lang="en-US" sz="1600" dirty="0" smtClean="0">
                <a:latin typeface="Arial"/>
                <a:cs typeface="Arial"/>
              </a:rPr>
              <a:t> </a:t>
            </a:r>
            <a:r>
              <a:rPr lang="en-US" sz="1600" dirty="0" err="1" smtClean="0">
                <a:latin typeface="Arial"/>
                <a:cs typeface="Arial"/>
              </a:rPr>
              <a:t>tính</a:t>
            </a:r>
            <a:r>
              <a:rPr lang="en-US" sz="1600" dirty="0" smtClean="0">
                <a:latin typeface="Arial"/>
                <a:cs typeface="Arial"/>
              </a:rPr>
              <a:t> </a:t>
            </a:r>
            <a:r>
              <a:rPr lang="en-US" sz="1600" dirty="0" err="1" smtClean="0">
                <a:latin typeface="Arial"/>
                <a:cs typeface="Arial"/>
              </a:rPr>
              <a:t>nào</a:t>
            </a:r>
            <a:r>
              <a:rPr lang="en-US" sz="1600" dirty="0" smtClean="0">
                <a:latin typeface="Arial"/>
                <a:cs typeface="Arial"/>
              </a:rPr>
              <a:t> </a:t>
            </a:r>
            <a:r>
              <a:rPr lang="en-US" sz="1600" dirty="0" err="1" smtClean="0">
                <a:latin typeface="Arial"/>
                <a:cs typeface="Arial"/>
              </a:rPr>
              <a:t>nhanh</a:t>
            </a:r>
            <a:r>
              <a:rPr lang="en-US" sz="1600" dirty="0" smtClean="0">
                <a:latin typeface="Arial"/>
                <a:cs typeface="Arial"/>
              </a:rPr>
              <a:t> </a:t>
            </a:r>
            <a:r>
              <a:rPr lang="en-US" sz="1600" dirty="0" err="1" smtClean="0">
                <a:latin typeface="Arial"/>
                <a:cs typeface="Arial"/>
              </a:rPr>
              <a:t>hơn</a:t>
            </a:r>
            <a:r>
              <a:rPr lang="en-US" sz="1600" dirty="0" smtClean="0">
                <a:latin typeface="Arial"/>
                <a:cs typeface="Arial"/>
              </a:rPr>
              <a:t> </a:t>
            </a:r>
            <a:r>
              <a:rPr lang="en-US" sz="1600" dirty="0" err="1" smtClean="0">
                <a:latin typeface="Arial"/>
                <a:cs typeface="Arial"/>
              </a:rPr>
              <a:t>và</a:t>
            </a:r>
            <a:r>
              <a:rPr lang="en-US" sz="1600" dirty="0" smtClean="0">
                <a:latin typeface="Arial"/>
                <a:cs typeface="Arial"/>
              </a:rPr>
              <a:t> </a:t>
            </a:r>
            <a:r>
              <a:rPr lang="en-US" sz="1600" dirty="0" err="1" smtClean="0">
                <a:latin typeface="Arial"/>
                <a:cs typeface="Arial"/>
              </a:rPr>
              <a:t>nhanh</a:t>
            </a:r>
            <a:r>
              <a:rPr lang="en-US" sz="1600" dirty="0" smtClean="0">
                <a:latin typeface="Arial"/>
                <a:cs typeface="Arial"/>
              </a:rPr>
              <a:t> </a:t>
            </a:r>
            <a:r>
              <a:rPr lang="en-US" sz="1600" dirty="0" err="1" smtClean="0">
                <a:latin typeface="Arial"/>
                <a:cs typeface="Arial"/>
              </a:rPr>
              <a:t>hơn</a:t>
            </a:r>
            <a:r>
              <a:rPr lang="en-US" sz="1600" dirty="0" smtClean="0">
                <a:latin typeface="Arial"/>
                <a:cs typeface="Arial"/>
              </a:rPr>
              <a:t> </a:t>
            </a:r>
            <a:r>
              <a:rPr lang="en-US" sz="1600" dirty="0" err="1" smtClean="0">
                <a:latin typeface="Arial"/>
                <a:cs typeface="Arial"/>
              </a:rPr>
              <a:t>bao</a:t>
            </a:r>
            <a:r>
              <a:rPr lang="en-US" sz="1600" dirty="0" smtClean="0">
                <a:latin typeface="Arial"/>
                <a:cs typeface="Arial"/>
              </a:rPr>
              <a:t> </a:t>
            </a:r>
            <a:r>
              <a:rPr lang="en-US" sz="1600" dirty="0" err="1" smtClean="0">
                <a:latin typeface="Arial"/>
                <a:cs typeface="Arial"/>
              </a:rPr>
              <a:t>nhiêu</a:t>
            </a:r>
            <a:r>
              <a:rPr lang="en-US" sz="1600" dirty="0" smtClean="0">
                <a:latin typeface="Arial"/>
                <a:cs typeface="Arial"/>
              </a:rPr>
              <a:t>?</a:t>
            </a:r>
          </a:p>
        </p:txBody>
      </p:sp>
    </p:spTree>
    <p:extLst>
      <p:ext uri="{BB962C8B-B14F-4D97-AF65-F5344CB8AC3E}">
        <p14:creationId xmlns:p14="http://schemas.microsoft.com/office/powerpoint/2010/main" val="11592852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963">
                                            <p:txEl>
                                              <p:pRg st="0" end="0"/>
                                            </p:txEl>
                                          </p:spTgt>
                                        </p:tgtEl>
                                        <p:attrNameLst>
                                          <p:attrName>style.visibility</p:attrName>
                                        </p:attrNameLst>
                                      </p:cBhvr>
                                      <p:to>
                                        <p:strVal val="visible"/>
                                      </p:to>
                                    </p:set>
                                    <p:animEffect transition="in" filter="fade">
                                      <p:cBhvr>
                                        <p:cTn id="12" dur="500"/>
                                        <p:tgtEl>
                                          <p:spTgt spid="409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963">
                                            <p:txEl>
                                              <p:pRg st="1" end="1"/>
                                            </p:txEl>
                                          </p:spTgt>
                                        </p:tgtEl>
                                        <p:attrNameLst>
                                          <p:attrName>style.visibility</p:attrName>
                                        </p:attrNameLst>
                                      </p:cBhvr>
                                      <p:to>
                                        <p:strVal val="visible"/>
                                      </p:to>
                                    </p:set>
                                    <p:animEffect transition="in" filter="fade">
                                      <p:cBhvr>
                                        <p:cTn id="17" dur="500"/>
                                        <p:tgtEl>
                                          <p:spTgt spid="409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963">
                                            <p:txEl>
                                              <p:pRg st="4" end="4"/>
                                            </p:txEl>
                                          </p:spTgt>
                                        </p:tgtEl>
                                        <p:attrNameLst>
                                          <p:attrName>style.visibility</p:attrName>
                                        </p:attrNameLst>
                                      </p:cBhvr>
                                      <p:to>
                                        <p:strVal val="visible"/>
                                      </p:to>
                                    </p:set>
                                    <p:animEffect transition="in" filter="fade">
                                      <p:cBhvr>
                                        <p:cTn id="22" dur="500"/>
                                        <p:tgtEl>
                                          <p:spTgt spid="4096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586"/>
                                        </p:tgtEl>
                                        <p:attrNameLst>
                                          <p:attrName>style.visibility</p:attrName>
                                        </p:attrNameLst>
                                      </p:cBhvr>
                                      <p:to>
                                        <p:strVal val="visible"/>
                                      </p:to>
                                    </p:set>
                                    <p:animEffect transition="in" filter="fade">
                                      <p:cBhvr>
                                        <p:cTn id="27" dur="500"/>
                                        <p:tgtEl>
                                          <p:spTgt spid="675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587"/>
                                        </p:tgtEl>
                                        <p:attrNameLst>
                                          <p:attrName>style.visibility</p:attrName>
                                        </p:attrNameLst>
                                      </p:cBhvr>
                                      <p:to>
                                        <p:strVal val="visible"/>
                                      </p:to>
                                    </p:set>
                                    <p:animEffect transition="in" filter="fade">
                                      <p:cBhvr>
                                        <p:cTn id="32" dur="500"/>
                                        <p:tgtEl>
                                          <p:spTgt spid="67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02291" y="0"/>
            <a:ext cx="12378831" cy="6960416"/>
          </a:xfrm>
          <a:prstGeom prst="rect">
            <a:avLst/>
          </a:prstGeom>
        </p:spPr>
      </p:pic>
      <p:sp>
        <p:nvSpPr>
          <p:cNvPr id="2" name="Title 1"/>
          <p:cNvSpPr>
            <a:spLocks noGrp="1"/>
          </p:cNvSpPr>
          <p:nvPr>
            <p:ph type="title"/>
          </p:nvPr>
        </p:nvSpPr>
        <p:spPr/>
        <p:txBody>
          <a:bodyPr/>
          <a:lstStyle/>
          <a:p>
            <a:r>
              <a:rPr lang="en-US" dirty="0" err="1" smtClean="0"/>
              <a:t>Máy</a:t>
            </a:r>
            <a:r>
              <a:rPr lang="en-US" dirty="0" smtClean="0"/>
              <a:t> </a:t>
            </a:r>
            <a:r>
              <a:rPr lang="en-US" dirty="0" err="1" smtClean="0"/>
              <a:t>tính</a:t>
            </a:r>
            <a:r>
              <a:rPr lang="en-US" dirty="0" smtClean="0"/>
              <a:t> </a:t>
            </a:r>
            <a:r>
              <a:rPr lang="en-US" dirty="0" err="1" smtClean="0"/>
              <a:t>hiện</a:t>
            </a:r>
            <a:r>
              <a:rPr lang="en-US" dirty="0" smtClean="0"/>
              <a:t> </a:t>
            </a:r>
            <a:r>
              <a:rPr lang="en-US" dirty="0" err="1" smtClean="0"/>
              <a:t>đại</a:t>
            </a:r>
            <a:endParaRPr lang="en-US" dirty="0"/>
          </a:p>
        </p:txBody>
      </p:sp>
      <p:sp>
        <p:nvSpPr>
          <p:cNvPr id="3" name="Slide Number Placeholder 2"/>
          <p:cNvSpPr>
            <a:spLocks noGrp="1"/>
          </p:cNvSpPr>
          <p:nvPr>
            <p:ph type="sldNum" sz="quarter" idx="4294967295"/>
          </p:nvPr>
        </p:nvSpPr>
        <p:spPr>
          <a:xfrm>
            <a:off x="6553200" y="6356352"/>
            <a:ext cx="2133600" cy="365125"/>
          </a:xfrm>
        </p:spPr>
        <p:txBody>
          <a:bodyPr/>
          <a:lstStyle/>
          <a:p>
            <a:fld id="{F4BA2A7E-5181-A840-825F-018EFA86BC7E}" type="slidenum">
              <a:rPr lang="en-US" smtClean="0"/>
              <a:pPr/>
              <a:t>5</a:t>
            </a:fld>
            <a:endParaRPr lang="en-US"/>
          </a:p>
        </p:txBody>
      </p:sp>
      <p:sp>
        <p:nvSpPr>
          <p:cNvPr id="8" name="TextBox 7"/>
          <p:cNvSpPr txBox="1"/>
          <p:nvPr/>
        </p:nvSpPr>
        <p:spPr>
          <a:xfrm>
            <a:off x="3" y="4740237"/>
            <a:ext cx="2065867" cy="1754327"/>
          </a:xfrm>
          <a:prstGeom prst="rect">
            <a:avLst/>
          </a:prstGeom>
          <a:noFill/>
        </p:spPr>
        <p:txBody>
          <a:bodyPr wrap="square" rtlCol="0">
            <a:spAutoFit/>
          </a:bodyPr>
          <a:lstStyle/>
          <a:p>
            <a:r>
              <a:rPr lang="en-US" sz="3600" dirty="0" smtClean="0">
                <a:solidFill>
                  <a:schemeClr val="bg1"/>
                </a:solidFill>
              </a:rPr>
              <a:t>Personal Mobile Devices</a:t>
            </a:r>
            <a:endParaRPr lang="en-US" sz="3600" dirty="0">
              <a:solidFill>
                <a:schemeClr val="bg1"/>
              </a:solidFill>
            </a:endParaRPr>
          </a:p>
        </p:txBody>
      </p:sp>
    </p:spTree>
    <p:extLst>
      <p:ext uri="{BB962C8B-B14F-4D97-AF65-F5344CB8AC3E}">
        <p14:creationId xmlns:p14="http://schemas.microsoft.com/office/powerpoint/2010/main" val="6131675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990600"/>
            <a:ext cx="6553201" cy="1143000"/>
          </a:xfrm>
        </p:spPr>
        <p:txBody>
          <a:bodyPr/>
          <a:lstStyle/>
          <a:p>
            <a:r>
              <a:rPr lang="en-US" b="1" dirty="0" err="1" smtClean="0">
                <a:latin typeface="Arial"/>
                <a:cs typeface="Arial"/>
              </a:rPr>
              <a:t>Ví</a:t>
            </a:r>
            <a:r>
              <a:rPr lang="en-US" b="1" dirty="0" smtClean="0">
                <a:latin typeface="Arial"/>
                <a:cs typeface="Arial"/>
              </a:rPr>
              <a:t> </a:t>
            </a:r>
            <a:r>
              <a:rPr lang="en-US" b="1" dirty="0" err="1" smtClean="0">
                <a:latin typeface="Arial"/>
                <a:cs typeface="Arial"/>
              </a:rPr>
              <a:t>dụ</a:t>
            </a:r>
            <a:r>
              <a:rPr lang="en-US" b="1" dirty="0" smtClean="0">
                <a:latin typeface="Arial"/>
                <a:cs typeface="Arial"/>
              </a:rPr>
              <a:t> </a:t>
            </a:r>
            <a:endParaRPr lang="en-US" b="1" dirty="0">
              <a:latin typeface="Arial"/>
              <a:cs typeface="Arial"/>
            </a:endParaRPr>
          </a:p>
        </p:txBody>
      </p:sp>
      <p:sp>
        <p:nvSpPr>
          <p:cNvPr id="4" name="Content Placeholder 2"/>
          <p:cNvSpPr>
            <a:spLocks noGrp="1"/>
          </p:cNvSpPr>
          <p:nvPr>
            <p:ph idx="4294967295"/>
          </p:nvPr>
        </p:nvSpPr>
        <p:spPr>
          <a:xfrm>
            <a:off x="762000" y="2261481"/>
            <a:ext cx="7848600" cy="3001963"/>
          </a:xfrm>
        </p:spPr>
        <p:txBody>
          <a:bodyPr>
            <a:noAutofit/>
          </a:bodyPr>
          <a:lstStyle/>
          <a:p>
            <a:r>
              <a:rPr lang="en-US" sz="1600" dirty="0" err="1" smtClean="0">
                <a:latin typeface="Arial"/>
                <a:cs typeface="Arial"/>
              </a:rPr>
              <a:t>Công</a:t>
            </a:r>
            <a:r>
              <a:rPr lang="en-US" sz="1600" dirty="0" smtClean="0">
                <a:latin typeface="Arial"/>
                <a:cs typeface="Arial"/>
              </a:rPr>
              <a:t> </a:t>
            </a:r>
            <a:r>
              <a:rPr lang="en-US" sz="1600" dirty="0" err="1" smtClean="0">
                <a:latin typeface="Arial"/>
                <a:cs typeface="Arial"/>
              </a:rPr>
              <a:t>thức</a:t>
            </a:r>
            <a:r>
              <a:rPr lang="en-US" sz="1600" dirty="0" smtClean="0">
                <a:latin typeface="Arial"/>
                <a:cs typeface="Arial"/>
              </a:rPr>
              <a:t> </a:t>
            </a:r>
            <a:r>
              <a:rPr lang="en-US" sz="1600" dirty="0" err="1" smtClean="0">
                <a:latin typeface="Arial"/>
                <a:cs typeface="Arial"/>
              </a:rPr>
              <a:t>để</a:t>
            </a:r>
            <a:r>
              <a:rPr lang="en-US" sz="1600" dirty="0" smtClean="0">
                <a:latin typeface="Arial"/>
                <a:cs typeface="Arial"/>
              </a:rPr>
              <a:t> </a:t>
            </a:r>
            <a:r>
              <a:rPr lang="en-US" sz="1600" dirty="0" err="1" smtClean="0">
                <a:latin typeface="Arial"/>
                <a:cs typeface="Arial"/>
              </a:rPr>
              <a:t>tính</a:t>
            </a:r>
            <a:r>
              <a:rPr lang="en-US" sz="1600" dirty="0" smtClean="0">
                <a:latin typeface="Arial"/>
                <a:cs typeface="Arial"/>
              </a:rPr>
              <a:t> </a:t>
            </a:r>
            <a:r>
              <a:rPr lang="en-US" sz="1600" dirty="0" err="1" smtClean="0">
                <a:latin typeface="Arial"/>
                <a:cs typeface="Arial"/>
              </a:rPr>
              <a:t>thời</a:t>
            </a:r>
            <a:r>
              <a:rPr lang="en-US" sz="1600" dirty="0" smtClean="0">
                <a:latin typeface="Arial"/>
                <a:cs typeface="Arial"/>
              </a:rPr>
              <a:t> </a:t>
            </a:r>
            <a:r>
              <a:rPr lang="en-US" sz="1600" dirty="0" err="1" smtClean="0">
                <a:latin typeface="Arial"/>
                <a:cs typeface="Arial"/>
              </a:rPr>
              <a:t>gian</a:t>
            </a:r>
            <a:r>
              <a:rPr lang="en-US" sz="1600" dirty="0" smtClean="0">
                <a:latin typeface="Arial"/>
                <a:cs typeface="Arial"/>
              </a:rPr>
              <a:t> CPU, </a:t>
            </a:r>
            <a:r>
              <a:rPr lang="en-US" sz="1600" dirty="0" err="1" smtClean="0">
                <a:latin typeface="Arial"/>
                <a:cs typeface="Arial"/>
              </a:rPr>
              <a:t>khi</a:t>
            </a:r>
            <a:r>
              <a:rPr lang="en-US" sz="1600" dirty="0" smtClean="0">
                <a:latin typeface="Arial"/>
                <a:cs typeface="Arial"/>
              </a:rPr>
              <a:t> </a:t>
            </a:r>
            <a:r>
              <a:rPr lang="en-US" sz="1600" dirty="0" err="1" smtClean="0">
                <a:latin typeface="Arial"/>
                <a:cs typeface="Arial"/>
              </a:rPr>
              <a:t>máy</a:t>
            </a:r>
            <a:r>
              <a:rPr lang="en-US" sz="1600" dirty="0" smtClean="0">
                <a:latin typeface="Arial"/>
                <a:cs typeface="Arial"/>
              </a:rPr>
              <a:t> </a:t>
            </a:r>
            <a:r>
              <a:rPr lang="en-US" sz="1600" dirty="0" err="1" smtClean="0">
                <a:latin typeface="Arial"/>
                <a:cs typeface="Arial"/>
              </a:rPr>
              <a:t>tính</a:t>
            </a:r>
            <a:r>
              <a:rPr lang="en-US" sz="1600" dirty="0" smtClean="0">
                <a:latin typeface="Arial"/>
                <a:cs typeface="Arial"/>
              </a:rPr>
              <a:t> A </a:t>
            </a:r>
            <a:r>
              <a:rPr lang="en-US" sz="1600" dirty="0" err="1" smtClean="0">
                <a:latin typeface="Arial"/>
                <a:cs typeface="Arial"/>
              </a:rPr>
              <a:t>thực</a:t>
            </a:r>
            <a:r>
              <a:rPr lang="en-US" sz="1600" dirty="0" smtClean="0">
                <a:latin typeface="Arial"/>
                <a:cs typeface="Arial"/>
              </a:rPr>
              <a:t> </a:t>
            </a:r>
            <a:r>
              <a:rPr lang="en-US" sz="1600" dirty="0" err="1" smtClean="0">
                <a:latin typeface="Arial"/>
                <a:cs typeface="Arial"/>
              </a:rPr>
              <a:t>hiện</a:t>
            </a:r>
            <a:r>
              <a:rPr lang="en-US" sz="1600" dirty="0" smtClean="0">
                <a:latin typeface="Arial"/>
                <a:cs typeface="Arial"/>
              </a:rPr>
              <a:t> </a:t>
            </a:r>
            <a:r>
              <a:rPr lang="en-US" sz="1600" dirty="0" err="1" smtClean="0">
                <a:latin typeface="Arial"/>
                <a:cs typeface="Arial"/>
              </a:rPr>
              <a:t>chương</a:t>
            </a:r>
            <a:r>
              <a:rPr lang="en-US" sz="1600" dirty="0" smtClean="0">
                <a:latin typeface="Arial"/>
                <a:cs typeface="Arial"/>
              </a:rPr>
              <a:t> </a:t>
            </a:r>
            <a:r>
              <a:rPr lang="en-US" sz="1600" dirty="0" err="1" smtClean="0">
                <a:latin typeface="Arial"/>
                <a:cs typeface="Arial"/>
              </a:rPr>
              <a:t>trình</a:t>
            </a:r>
            <a:r>
              <a:rPr lang="en-US" sz="1600" dirty="0" smtClean="0">
                <a:latin typeface="Arial"/>
                <a:cs typeface="Arial"/>
              </a:rPr>
              <a:t>:</a:t>
            </a:r>
          </a:p>
          <a:p>
            <a:pPr marL="0" indent="0">
              <a:buNone/>
            </a:pPr>
            <a:endParaRPr lang="en-US" sz="1600" dirty="0" smtClean="0">
              <a:latin typeface="Arial"/>
              <a:cs typeface="Arial"/>
            </a:endParaRPr>
          </a:p>
          <a:p>
            <a:pPr marL="0" indent="0">
              <a:buNone/>
            </a:pPr>
            <a:endParaRPr lang="en-US" sz="1600" dirty="0" smtClean="0">
              <a:latin typeface="Arial"/>
              <a:cs typeface="Arial"/>
            </a:endParaRPr>
          </a:p>
          <a:p>
            <a:pPr marL="0" indent="0">
              <a:buNone/>
            </a:pPr>
            <a:endParaRPr lang="en-US" sz="1600" dirty="0" smtClean="0">
              <a:latin typeface="Arial"/>
              <a:cs typeface="Arial"/>
            </a:endParaRPr>
          </a:p>
          <a:p>
            <a:r>
              <a:rPr lang="en-US" sz="1600" dirty="0" err="1" smtClean="0">
                <a:latin typeface="Arial"/>
                <a:cs typeface="Arial"/>
              </a:rPr>
              <a:t>Số</a:t>
            </a:r>
            <a:r>
              <a:rPr lang="en-US" sz="1600" dirty="0" smtClean="0">
                <a:latin typeface="Arial"/>
                <a:cs typeface="Arial"/>
              </a:rPr>
              <a:t> </a:t>
            </a:r>
            <a:r>
              <a:rPr lang="en-US" sz="1600" dirty="0" err="1" smtClean="0">
                <a:latin typeface="Arial"/>
                <a:cs typeface="Arial"/>
              </a:rPr>
              <a:t>chu</a:t>
            </a:r>
            <a:r>
              <a:rPr lang="en-US" sz="1600" dirty="0" smtClean="0">
                <a:latin typeface="Arial"/>
                <a:cs typeface="Arial"/>
              </a:rPr>
              <a:t> </a:t>
            </a:r>
            <a:r>
              <a:rPr lang="en-US" sz="1600" dirty="0" err="1" smtClean="0">
                <a:latin typeface="Arial"/>
                <a:cs typeface="Arial"/>
              </a:rPr>
              <a:t>kỳ</a:t>
            </a:r>
            <a:r>
              <a:rPr lang="en-US" sz="1600" dirty="0" smtClean="0">
                <a:latin typeface="Arial"/>
                <a:cs typeface="Arial"/>
              </a:rPr>
              <a:t> </a:t>
            </a:r>
            <a:r>
              <a:rPr lang="en-US" sz="1600" dirty="0" err="1" smtClean="0">
                <a:latin typeface="Arial"/>
                <a:cs typeface="Arial"/>
              </a:rPr>
              <a:t>máy</a:t>
            </a:r>
            <a:r>
              <a:rPr lang="en-US" sz="1600" dirty="0" smtClean="0">
                <a:latin typeface="Arial"/>
                <a:cs typeface="Arial"/>
              </a:rPr>
              <a:t> </a:t>
            </a:r>
            <a:r>
              <a:rPr lang="en-US" sz="1600" dirty="0" err="1" smtClean="0">
                <a:latin typeface="Arial"/>
                <a:cs typeface="Arial"/>
              </a:rPr>
              <a:t>tính</a:t>
            </a:r>
            <a:r>
              <a:rPr lang="en-US" sz="1600" dirty="0" smtClean="0">
                <a:latin typeface="Arial"/>
                <a:cs typeface="Arial"/>
              </a:rPr>
              <a:t> A </a:t>
            </a:r>
            <a:r>
              <a:rPr lang="en-US" sz="1600" dirty="0" err="1" smtClean="0">
                <a:latin typeface="Arial"/>
                <a:cs typeface="Arial"/>
              </a:rPr>
              <a:t>dùng</a:t>
            </a:r>
            <a:r>
              <a:rPr lang="en-US" sz="1600" dirty="0" smtClean="0">
                <a:latin typeface="Arial"/>
                <a:cs typeface="Arial"/>
              </a:rPr>
              <a:t> </a:t>
            </a:r>
            <a:r>
              <a:rPr lang="en-US" sz="1600" dirty="0" err="1" smtClean="0">
                <a:latin typeface="Arial"/>
                <a:cs typeface="Arial"/>
              </a:rPr>
              <a:t>để</a:t>
            </a:r>
            <a:r>
              <a:rPr lang="en-US" sz="1600" dirty="0" smtClean="0">
                <a:latin typeface="Arial"/>
                <a:cs typeface="Arial"/>
              </a:rPr>
              <a:t> </a:t>
            </a:r>
            <a:r>
              <a:rPr lang="en-US" sz="1600" dirty="0" err="1" smtClean="0">
                <a:latin typeface="Arial"/>
                <a:cs typeface="Arial"/>
              </a:rPr>
              <a:t>thực</a:t>
            </a:r>
            <a:r>
              <a:rPr lang="en-US" sz="1600" dirty="0" smtClean="0">
                <a:latin typeface="Arial"/>
                <a:cs typeface="Arial"/>
              </a:rPr>
              <a:t> </a:t>
            </a:r>
            <a:r>
              <a:rPr lang="en-US" sz="1600" dirty="0" err="1" smtClean="0">
                <a:latin typeface="Arial"/>
                <a:cs typeface="Arial"/>
              </a:rPr>
              <a:t>hiện</a:t>
            </a:r>
            <a:r>
              <a:rPr lang="en-US" sz="1600" dirty="0" smtClean="0">
                <a:latin typeface="Arial"/>
                <a:cs typeface="Arial"/>
              </a:rPr>
              <a:t> </a:t>
            </a:r>
            <a:r>
              <a:rPr lang="en-US" sz="1600" dirty="0" err="1" smtClean="0">
                <a:latin typeface="Arial"/>
                <a:cs typeface="Arial"/>
              </a:rPr>
              <a:t>chương</a:t>
            </a:r>
            <a:r>
              <a:rPr lang="en-US" sz="1600" dirty="0" smtClean="0">
                <a:latin typeface="Arial"/>
                <a:cs typeface="Arial"/>
              </a:rPr>
              <a:t> </a:t>
            </a:r>
            <a:r>
              <a:rPr lang="en-US" sz="1600" dirty="0" err="1" smtClean="0">
                <a:latin typeface="Arial"/>
                <a:cs typeface="Arial"/>
              </a:rPr>
              <a:t>trình</a:t>
            </a:r>
            <a:r>
              <a:rPr lang="en-US" sz="1600" dirty="0" smtClean="0">
                <a:latin typeface="Arial"/>
                <a:cs typeface="Arial"/>
              </a:rPr>
              <a:t>:</a:t>
            </a:r>
          </a:p>
          <a:p>
            <a:pPr marL="0" indent="0">
              <a:buNone/>
            </a:pPr>
            <a:endParaRPr lang="en-US" sz="1600" dirty="0" smtClean="0">
              <a:latin typeface="Arial"/>
              <a:cs typeface="Arial"/>
            </a:endParaRPr>
          </a:p>
          <a:p>
            <a:pPr marL="0" indent="0">
              <a:buNone/>
            </a:pPr>
            <a:endParaRPr lang="en-US" sz="1600" dirty="0" smtClean="0">
              <a:latin typeface="Arial"/>
              <a:cs typeface="Arial"/>
            </a:endParaRPr>
          </a:p>
          <a:p>
            <a:r>
              <a:rPr lang="en-US" sz="1600" dirty="0" err="1" smtClean="0">
                <a:latin typeface="Arial"/>
                <a:cs typeface="Arial"/>
              </a:rPr>
              <a:t>Số</a:t>
            </a:r>
            <a:r>
              <a:rPr lang="en-US" sz="1600" dirty="0" smtClean="0">
                <a:latin typeface="Arial"/>
                <a:cs typeface="Arial"/>
              </a:rPr>
              <a:t> </a:t>
            </a:r>
            <a:r>
              <a:rPr lang="en-US" sz="1600" dirty="0" err="1" smtClean="0">
                <a:latin typeface="Arial"/>
                <a:cs typeface="Arial"/>
              </a:rPr>
              <a:t>chu</a:t>
            </a:r>
            <a:r>
              <a:rPr lang="en-US" sz="1600" dirty="0" smtClean="0">
                <a:latin typeface="Arial"/>
                <a:cs typeface="Arial"/>
              </a:rPr>
              <a:t> </a:t>
            </a:r>
            <a:r>
              <a:rPr lang="en-US" sz="1600" dirty="0" err="1" smtClean="0">
                <a:latin typeface="Arial"/>
                <a:cs typeface="Arial"/>
              </a:rPr>
              <a:t>kỳ</a:t>
            </a:r>
            <a:r>
              <a:rPr lang="en-US" sz="1600" dirty="0" smtClean="0">
                <a:latin typeface="Arial"/>
                <a:cs typeface="Arial"/>
              </a:rPr>
              <a:t> </a:t>
            </a:r>
            <a:r>
              <a:rPr lang="en-US" sz="1600" dirty="0" err="1" smtClean="0">
                <a:latin typeface="Arial"/>
                <a:cs typeface="Arial"/>
              </a:rPr>
              <a:t>máy</a:t>
            </a:r>
            <a:r>
              <a:rPr lang="en-US" sz="1600" dirty="0" smtClean="0">
                <a:latin typeface="Arial"/>
                <a:cs typeface="Arial"/>
              </a:rPr>
              <a:t> </a:t>
            </a:r>
            <a:r>
              <a:rPr lang="en-US" sz="1600" dirty="0" err="1" smtClean="0">
                <a:latin typeface="Arial"/>
                <a:cs typeface="Arial"/>
              </a:rPr>
              <a:t>tính</a:t>
            </a:r>
            <a:r>
              <a:rPr lang="en-US" sz="1600" dirty="0" smtClean="0">
                <a:latin typeface="Arial"/>
                <a:cs typeface="Arial"/>
              </a:rPr>
              <a:t> B </a:t>
            </a:r>
            <a:r>
              <a:rPr lang="en-US" sz="1600" dirty="0" err="1" smtClean="0">
                <a:latin typeface="Arial"/>
                <a:cs typeface="Arial"/>
              </a:rPr>
              <a:t>dùng</a:t>
            </a:r>
            <a:r>
              <a:rPr lang="en-US" sz="1600" dirty="0" smtClean="0">
                <a:latin typeface="Arial"/>
                <a:cs typeface="Arial"/>
              </a:rPr>
              <a:t> </a:t>
            </a:r>
            <a:r>
              <a:rPr lang="en-US" sz="1600" dirty="0" err="1" smtClean="0">
                <a:latin typeface="Arial"/>
                <a:cs typeface="Arial"/>
              </a:rPr>
              <a:t>để</a:t>
            </a:r>
            <a:r>
              <a:rPr lang="en-US" sz="1600" dirty="0" smtClean="0">
                <a:latin typeface="Arial"/>
                <a:cs typeface="Arial"/>
              </a:rPr>
              <a:t> </a:t>
            </a:r>
            <a:r>
              <a:rPr lang="en-US" sz="1600" dirty="0" err="1" smtClean="0">
                <a:latin typeface="Arial"/>
                <a:cs typeface="Arial"/>
              </a:rPr>
              <a:t>thực</a:t>
            </a:r>
            <a:r>
              <a:rPr lang="en-US" sz="1600" dirty="0" smtClean="0">
                <a:latin typeface="Arial"/>
                <a:cs typeface="Arial"/>
              </a:rPr>
              <a:t> </a:t>
            </a:r>
            <a:r>
              <a:rPr lang="en-US" sz="1600" dirty="0" err="1" smtClean="0">
                <a:latin typeface="Arial"/>
                <a:cs typeface="Arial"/>
              </a:rPr>
              <a:t>hiện</a:t>
            </a:r>
            <a:r>
              <a:rPr lang="en-US" sz="1600" dirty="0" smtClean="0">
                <a:latin typeface="Arial"/>
                <a:cs typeface="Arial"/>
              </a:rPr>
              <a:t> </a:t>
            </a:r>
            <a:r>
              <a:rPr lang="en-US" sz="1600" dirty="0" err="1" smtClean="0">
                <a:latin typeface="Arial"/>
                <a:cs typeface="Arial"/>
              </a:rPr>
              <a:t>chương</a:t>
            </a:r>
            <a:r>
              <a:rPr lang="en-US" sz="1600" dirty="0" smtClean="0">
                <a:latin typeface="Arial"/>
                <a:cs typeface="Arial"/>
              </a:rPr>
              <a:t> </a:t>
            </a:r>
            <a:r>
              <a:rPr lang="en-US" sz="1600" dirty="0" err="1" smtClean="0">
                <a:latin typeface="Arial"/>
                <a:cs typeface="Arial"/>
              </a:rPr>
              <a:t>trình</a:t>
            </a:r>
            <a:r>
              <a:rPr lang="en-US" sz="1600" dirty="0" smtClean="0">
                <a:latin typeface="Arial"/>
                <a:cs typeface="Arial"/>
              </a:rPr>
              <a:t>:</a:t>
            </a:r>
          </a:p>
          <a:p>
            <a:pPr marL="0" indent="0">
              <a:buNone/>
            </a:pPr>
            <a:endParaRPr lang="en-US" sz="1600" dirty="0" smtClean="0">
              <a:latin typeface="Arial"/>
              <a:cs typeface="Arial"/>
            </a:endParaRPr>
          </a:p>
          <a:p>
            <a:pPr marL="0" indent="0">
              <a:buNone/>
            </a:pPr>
            <a:endParaRPr lang="en-US" sz="1600" dirty="0" smtClean="0">
              <a:latin typeface="Arial"/>
              <a:cs typeface="Arial"/>
            </a:endParaRPr>
          </a:p>
          <a:p>
            <a:r>
              <a:rPr lang="en-US" sz="1600" dirty="0" err="1" smtClean="0">
                <a:latin typeface="Arial"/>
                <a:cs typeface="Arial"/>
              </a:rPr>
              <a:t>Tốc</a:t>
            </a:r>
            <a:r>
              <a:rPr lang="en-US" sz="1600" dirty="0" smtClean="0">
                <a:latin typeface="Arial"/>
                <a:cs typeface="Arial"/>
              </a:rPr>
              <a:t> </a:t>
            </a:r>
            <a:r>
              <a:rPr lang="en-US" sz="1600" dirty="0" err="1" smtClean="0">
                <a:latin typeface="Arial"/>
                <a:cs typeface="Arial"/>
              </a:rPr>
              <a:t>độ</a:t>
            </a:r>
            <a:r>
              <a:rPr lang="en-US" sz="1600" dirty="0" smtClean="0">
                <a:latin typeface="Arial"/>
                <a:cs typeface="Arial"/>
              </a:rPr>
              <a:t> </a:t>
            </a:r>
            <a:r>
              <a:rPr lang="en-US" sz="1600" dirty="0" err="1" smtClean="0">
                <a:latin typeface="Arial"/>
                <a:cs typeface="Arial"/>
              </a:rPr>
              <a:t>đồng</a:t>
            </a:r>
            <a:r>
              <a:rPr lang="en-US" sz="1600" dirty="0" smtClean="0">
                <a:latin typeface="Arial"/>
                <a:cs typeface="Arial"/>
              </a:rPr>
              <a:t> </a:t>
            </a:r>
            <a:r>
              <a:rPr lang="en-US" sz="1600" dirty="0" err="1" smtClean="0">
                <a:latin typeface="Arial"/>
                <a:cs typeface="Arial"/>
              </a:rPr>
              <a:t>hồ</a:t>
            </a:r>
            <a:r>
              <a:rPr lang="en-US" sz="1600" dirty="0" smtClean="0">
                <a:latin typeface="Arial"/>
                <a:cs typeface="Arial"/>
              </a:rPr>
              <a:t> </a:t>
            </a:r>
            <a:r>
              <a:rPr lang="en-US" sz="1600" dirty="0" err="1" smtClean="0">
                <a:latin typeface="Arial"/>
                <a:cs typeface="Arial"/>
              </a:rPr>
              <a:t>của</a:t>
            </a:r>
            <a:r>
              <a:rPr lang="en-US" sz="1600" dirty="0" smtClean="0">
                <a:latin typeface="Arial"/>
                <a:cs typeface="Arial"/>
              </a:rPr>
              <a:t> </a:t>
            </a:r>
            <a:r>
              <a:rPr lang="en-US" sz="1600" dirty="0" err="1" smtClean="0">
                <a:latin typeface="Arial"/>
                <a:cs typeface="Arial"/>
              </a:rPr>
              <a:t>máy</a:t>
            </a:r>
            <a:r>
              <a:rPr lang="en-US" sz="1600" dirty="0" smtClean="0">
                <a:latin typeface="Arial"/>
                <a:cs typeface="Arial"/>
              </a:rPr>
              <a:t> </a:t>
            </a:r>
            <a:r>
              <a:rPr lang="en-US" sz="1600" dirty="0" err="1" smtClean="0">
                <a:latin typeface="Arial"/>
                <a:cs typeface="Arial"/>
              </a:rPr>
              <a:t>tính</a:t>
            </a:r>
            <a:r>
              <a:rPr lang="en-US" sz="1600" dirty="0" smtClean="0">
                <a:latin typeface="Arial"/>
                <a:cs typeface="Arial"/>
              </a:rPr>
              <a:t> B:</a:t>
            </a:r>
            <a:endParaRPr lang="en-US" sz="1600" dirty="0">
              <a:latin typeface="Arial"/>
              <a:cs typeface="Arial"/>
            </a:endParaRPr>
          </a:p>
          <a:p>
            <a:endParaRPr lang="en-US" sz="1600" dirty="0" smtClean="0">
              <a:latin typeface="Arial"/>
              <a:cs typeface="Arial"/>
            </a:endParaRPr>
          </a:p>
          <a:p>
            <a:r>
              <a:rPr lang="en-US" sz="1600" dirty="0" err="1" smtClean="0">
                <a:latin typeface="Arial"/>
                <a:cs typeface="Arial"/>
              </a:rPr>
              <a:t>Hiệu</a:t>
            </a:r>
            <a:r>
              <a:rPr lang="en-US" sz="1600" dirty="0" smtClean="0">
                <a:latin typeface="Arial"/>
                <a:cs typeface="Arial"/>
              </a:rPr>
              <a:t> </a:t>
            </a:r>
            <a:r>
              <a:rPr lang="en-US" sz="1600" dirty="0" err="1">
                <a:latin typeface="Arial"/>
                <a:cs typeface="Arial"/>
              </a:rPr>
              <a:t>năng</a:t>
            </a:r>
            <a:r>
              <a:rPr lang="en-US" sz="1600" dirty="0">
                <a:latin typeface="Arial"/>
                <a:cs typeface="Arial"/>
              </a:rPr>
              <a:t> </a:t>
            </a:r>
            <a:r>
              <a:rPr lang="en-US" sz="1600" dirty="0" err="1">
                <a:latin typeface="Arial"/>
                <a:cs typeface="Arial"/>
              </a:rPr>
              <a:t>có</a:t>
            </a:r>
            <a:r>
              <a:rPr lang="en-US" sz="1600" dirty="0">
                <a:latin typeface="Arial"/>
                <a:cs typeface="Arial"/>
              </a:rPr>
              <a:t> </a:t>
            </a:r>
            <a:r>
              <a:rPr lang="en-US" sz="1600" dirty="0" err="1">
                <a:latin typeface="Arial"/>
                <a:cs typeface="Arial"/>
              </a:rPr>
              <a:t>thể</a:t>
            </a:r>
            <a:r>
              <a:rPr lang="en-US" sz="1600" dirty="0">
                <a:latin typeface="Arial"/>
                <a:cs typeface="Arial"/>
              </a:rPr>
              <a:t> </a:t>
            </a:r>
            <a:r>
              <a:rPr lang="en-US" sz="1600" dirty="0" err="1">
                <a:latin typeface="Arial"/>
                <a:cs typeface="Arial"/>
              </a:rPr>
              <a:t>cải</a:t>
            </a:r>
            <a:r>
              <a:rPr lang="en-US" sz="1600" dirty="0">
                <a:latin typeface="Arial"/>
                <a:cs typeface="Arial"/>
              </a:rPr>
              <a:t> </a:t>
            </a:r>
            <a:r>
              <a:rPr lang="en-US" sz="1600" dirty="0" err="1">
                <a:latin typeface="Arial"/>
                <a:cs typeface="Arial"/>
              </a:rPr>
              <a:t>thiện</a:t>
            </a:r>
            <a:r>
              <a:rPr lang="en-US" sz="1600" dirty="0">
                <a:latin typeface="Arial"/>
                <a:cs typeface="Arial"/>
              </a:rPr>
              <a:t> </a:t>
            </a:r>
            <a:r>
              <a:rPr lang="en-US" sz="1600" dirty="0" err="1">
                <a:latin typeface="Arial"/>
                <a:cs typeface="Arial"/>
              </a:rPr>
              <a:t>bằng</a:t>
            </a:r>
            <a:r>
              <a:rPr lang="en-US" sz="1600" dirty="0">
                <a:latin typeface="Arial"/>
                <a:cs typeface="Arial"/>
              </a:rPr>
              <a:t> </a:t>
            </a:r>
            <a:r>
              <a:rPr lang="en-US" sz="1600" dirty="0" err="1">
                <a:latin typeface="Arial"/>
                <a:cs typeface="Arial"/>
              </a:rPr>
              <a:t>cách</a:t>
            </a:r>
            <a:r>
              <a:rPr lang="en-US" sz="1600" dirty="0">
                <a:latin typeface="Arial"/>
                <a:cs typeface="Arial"/>
              </a:rPr>
              <a:t> </a:t>
            </a:r>
            <a:r>
              <a:rPr lang="en-US" sz="1600" dirty="0" err="1">
                <a:latin typeface="Arial"/>
                <a:cs typeface="Arial"/>
              </a:rPr>
              <a:t>giảm</a:t>
            </a:r>
            <a:r>
              <a:rPr lang="en-US" sz="1600" dirty="0">
                <a:latin typeface="Arial"/>
                <a:cs typeface="Arial"/>
              </a:rPr>
              <a:t> </a:t>
            </a:r>
            <a:r>
              <a:rPr lang="en-US" sz="1600" dirty="0" err="1">
                <a:latin typeface="Arial"/>
                <a:cs typeface="Arial"/>
              </a:rPr>
              <a:t>số</a:t>
            </a:r>
            <a:r>
              <a:rPr lang="en-US" sz="1600" dirty="0">
                <a:latin typeface="Arial"/>
                <a:cs typeface="Arial"/>
              </a:rPr>
              <a:t> </a:t>
            </a:r>
            <a:r>
              <a:rPr lang="en-US" sz="1600" dirty="0" err="1">
                <a:latin typeface="Arial"/>
                <a:cs typeface="Arial"/>
              </a:rPr>
              <a:t>chu</a:t>
            </a:r>
            <a:r>
              <a:rPr lang="en-US" sz="1600" dirty="0">
                <a:latin typeface="Arial"/>
                <a:cs typeface="Arial"/>
              </a:rPr>
              <a:t> </a:t>
            </a:r>
            <a:r>
              <a:rPr lang="en-US" sz="1600" dirty="0" err="1">
                <a:latin typeface="Arial"/>
                <a:cs typeface="Arial"/>
              </a:rPr>
              <a:t>kỳ</a:t>
            </a:r>
            <a:r>
              <a:rPr lang="en-US" sz="1600" dirty="0">
                <a:latin typeface="Arial"/>
                <a:cs typeface="Arial"/>
              </a:rPr>
              <a:t> 1 </a:t>
            </a:r>
            <a:r>
              <a:rPr lang="en-US" sz="1600" dirty="0" err="1">
                <a:latin typeface="Arial"/>
                <a:cs typeface="Arial"/>
              </a:rPr>
              <a:t>xung</a:t>
            </a:r>
            <a:r>
              <a:rPr lang="en-US" sz="1600" dirty="0">
                <a:latin typeface="Arial"/>
                <a:cs typeface="Arial"/>
              </a:rPr>
              <a:t> </a:t>
            </a:r>
            <a:r>
              <a:rPr lang="en-US" sz="1600" dirty="0" err="1">
                <a:latin typeface="Arial"/>
                <a:cs typeface="Arial"/>
              </a:rPr>
              <a:t>đồng</a:t>
            </a:r>
            <a:r>
              <a:rPr lang="en-US" sz="1600" dirty="0">
                <a:latin typeface="Arial"/>
                <a:cs typeface="Arial"/>
              </a:rPr>
              <a:t> </a:t>
            </a:r>
            <a:r>
              <a:rPr lang="en-US" sz="1600" dirty="0" err="1">
                <a:latin typeface="Arial"/>
                <a:cs typeface="Arial"/>
              </a:rPr>
              <a:t>hồ</a:t>
            </a:r>
            <a:r>
              <a:rPr lang="en-US" sz="1600" dirty="0">
                <a:latin typeface="Arial"/>
                <a:cs typeface="Arial"/>
              </a:rPr>
              <a:t> </a:t>
            </a:r>
            <a:r>
              <a:rPr lang="en-US" sz="1600" dirty="0" err="1">
                <a:latin typeface="Arial"/>
                <a:cs typeface="Arial"/>
              </a:rPr>
              <a:t>hoặc</a:t>
            </a:r>
            <a:r>
              <a:rPr lang="en-US" sz="1600" dirty="0">
                <a:latin typeface="Arial"/>
                <a:cs typeface="Arial"/>
              </a:rPr>
              <a:t> </a:t>
            </a:r>
            <a:r>
              <a:rPr lang="en-US" sz="1600" dirty="0" err="1">
                <a:latin typeface="Arial"/>
                <a:cs typeface="Arial"/>
              </a:rPr>
              <a:t>giảm</a:t>
            </a:r>
            <a:r>
              <a:rPr lang="en-US" sz="1600" dirty="0">
                <a:latin typeface="Arial"/>
                <a:cs typeface="Arial"/>
              </a:rPr>
              <a:t> </a:t>
            </a:r>
            <a:r>
              <a:rPr lang="en-US" sz="1600" dirty="0" err="1">
                <a:latin typeface="Arial"/>
                <a:cs typeface="Arial"/>
              </a:rPr>
              <a:t>số</a:t>
            </a:r>
            <a:r>
              <a:rPr lang="en-US" sz="1600" dirty="0">
                <a:latin typeface="Arial"/>
                <a:cs typeface="Arial"/>
              </a:rPr>
              <a:t> </a:t>
            </a:r>
            <a:r>
              <a:rPr lang="en-US" sz="1600" dirty="0" err="1">
                <a:latin typeface="Arial"/>
                <a:cs typeface="Arial"/>
              </a:rPr>
              <a:t>chu</a:t>
            </a:r>
            <a:r>
              <a:rPr lang="en-US" sz="1600" dirty="0">
                <a:latin typeface="Arial"/>
                <a:cs typeface="Arial"/>
              </a:rPr>
              <a:t> </a:t>
            </a:r>
            <a:r>
              <a:rPr lang="en-US" sz="1600" dirty="0" err="1">
                <a:latin typeface="Arial"/>
                <a:cs typeface="Arial"/>
              </a:rPr>
              <a:t>kỳ</a:t>
            </a:r>
            <a:r>
              <a:rPr lang="en-US" sz="1600" dirty="0">
                <a:latin typeface="Arial"/>
                <a:cs typeface="Arial"/>
              </a:rPr>
              <a:t> </a:t>
            </a:r>
            <a:r>
              <a:rPr lang="en-US" sz="1600" dirty="0" err="1">
                <a:latin typeface="Arial"/>
                <a:cs typeface="Arial"/>
              </a:rPr>
              <a:t>cần</a:t>
            </a:r>
            <a:r>
              <a:rPr lang="en-US" sz="1600" dirty="0">
                <a:latin typeface="Arial"/>
                <a:cs typeface="Arial"/>
              </a:rPr>
              <a:t> </a:t>
            </a:r>
            <a:r>
              <a:rPr lang="en-US" sz="1600" dirty="0" err="1">
                <a:latin typeface="Arial"/>
                <a:cs typeface="Arial"/>
              </a:rPr>
              <a:t>thiết</a:t>
            </a:r>
            <a:r>
              <a:rPr lang="en-US" sz="1600" dirty="0">
                <a:latin typeface="Arial"/>
                <a:cs typeface="Arial"/>
              </a:rPr>
              <a:t> </a:t>
            </a:r>
            <a:r>
              <a:rPr lang="en-US" sz="1600" dirty="0" err="1">
                <a:latin typeface="Arial"/>
                <a:cs typeface="Arial"/>
              </a:rPr>
              <a:t>để</a:t>
            </a:r>
            <a:r>
              <a:rPr lang="en-US" sz="1600" dirty="0">
                <a:latin typeface="Arial"/>
                <a:cs typeface="Arial"/>
              </a:rPr>
              <a:t> </a:t>
            </a:r>
            <a:r>
              <a:rPr lang="en-US" sz="1600" dirty="0" err="1">
                <a:latin typeface="Arial"/>
                <a:cs typeface="Arial"/>
              </a:rPr>
              <a:t>thực</a:t>
            </a:r>
            <a:r>
              <a:rPr lang="en-US" sz="1600" dirty="0">
                <a:latin typeface="Arial"/>
                <a:cs typeface="Arial"/>
              </a:rPr>
              <a:t> </a:t>
            </a:r>
            <a:r>
              <a:rPr lang="en-US" sz="1600" dirty="0" err="1">
                <a:latin typeface="Arial"/>
                <a:cs typeface="Arial"/>
              </a:rPr>
              <a:t>hiện</a:t>
            </a:r>
            <a:r>
              <a:rPr lang="en-US" sz="1600" dirty="0">
                <a:latin typeface="Arial"/>
                <a:cs typeface="Arial"/>
              </a:rPr>
              <a:t> </a:t>
            </a:r>
            <a:r>
              <a:rPr lang="en-US" sz="1600" dirty="0" err="1">
                <a:latin typeface="Arial"/>
                <a:cs typeface="Arial"/>
              </a:rPr>
              <a:t>chương</a:t>
            </a:r>
            <a:r>
              <a:rPr lang="en-US" sz="1600" dirty="0">
                <a:latin typeface="Arial"/>
                <a:cs typeface="Arial"/>
              </a:rPr>
              <a:t> </a:t>
            </a:r>
            <a:r>
              <a:rPr lang="en-US" sz="1600" dirty="0" err="1">
                <a:latin typeface="Arial"/>
                <a:cs typeface="Arial"/>
              </a:rPr>
              <a:t>trình</a:t>
            </a:r>
            <a:endParaRPr lang="en-US" sz="1600" dirty="0">
              <a:latin typeface="Arial"/>
              <a:cs typeface="Arial"/>
            </a:endParaRPr>
          </a:p>
          <a:p>
            <a:pPr lvl="1"/>
            <a:endParaRPr lang="en-US" sz="1600" dirty="0">
              <a:latin typeface="Arial"/>
              <a:cs typeface="Arial"/>
            </a:endParaRPr>
          </a:p>
          <a:p>
            <a:pPr>
              <a:buNone/>
            </a:pPr>
            <a:endParaRPr lang="en-US" sz="1600" dirty="0" smtClean="0">
              <a:latin typeface="Arial"/>
              <a:cs typeface="Arial"/>
            </a:endParaRPr>
          </a:p>
        </p:txBody>
      </p:sp>
      <p:graphicFrame>
        <p:nvGraphicFramePr>
          <p:cNvPr id="5" name="Object 2"/>
          <p:cNvGraphicFramePr>
            <a:graphicFrameLocks noChangeAspect="1"/>
          </p:cNvGraphicFramePr>
          <p:nvPr>
            <p:extLst>
              <p:ext uri="{D42A27DB-BD31-4B8C-83A1-F6EECF244321}">
                <p14:modId xmlns:p14="http://schemas.microsoft.com/office/powerpoint/2010/main" val="2855658988"/>
              </p:ext>
            </p:extLst>
          </p:nvPr>
        </p:nvGraphicFramePr>
        <p:xfrm>
          <a:off x="2853268" y="2670334"/>
          <a:ext cx="1295400" cy="755331"/>
        </p:xfrm>
        <a:graphic>
          <a:graphicData uri="http://schemas.openxmlformats.org/presentationml/2006/ole">
            <mc:AlternateContent xmlns:mc="http://schemas.openxmlformats.org/markup-compatibility/2006">
              <mc:Choice xmlns:v="urn:schemas-microsoft-com:vml" Requires="v">
                <p:oleObj spid="_x0000_s84188" name="Equation" r:id="rId3" imgW="761760" imgH="444240" progId="Equation.3">
                  <p:embed/>
                </p:oleObj>
              </mc:Choice>
              <mc:Fallback>
                <p:oleObj name="Equation" r:id="rId3" imgW="76176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3268" y="2670334"/>
                        <a:ext cx="1295400" cy="755331"/>
                      </a:xfrm>
                      <a:prstGeom prst="rect">
                        <a:avLst/>
                      </a:prstGeom>
                      <a:noFill/>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2617856434"/>
              </p:ext>
            </p:extLst>
          </p:nvPr>
        </p:nvGraphicFramePr>
        <p:xfrm>
          <a:off x="1879600" y="3773812"/>
          <a:ext cx="5257800" cy="470516"/>
        </p:xfrm>
        <a:graphic>
          <a:graphicData uri="http://schemas.openxmlformats.org/presentationml/2006/ole">
            <mc:AlternateContent xmlns:mc="http://schemas.openxmlformats.org/markup-compatibility/2006">
              <mc:Choice xmlns:v="urn:schemas-microsoft-com:vml" Requires="v">
                <p:oleObj spid="_x0000_s84189" name="Equation" r:id="rId5" imgW="2831760" imgH="253800" progId="Equation.3">
                  <p:embed/>
                </p:oleObj>
              </mc:Choice>
              <mc:Fallback>
                <p:oleObj name="Equation" r:id="rId5" imgW="28317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9600" y="3773812"/>
                        <a:ext cx="5257800" cy="470516"/>
                      </a:xfrm>
                      <a:prstGeom prst="rect">
                        <a:avLst/>
                      </a:prstGeom>
                      <a:noFill/>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984944659"/>
              </p:ext>
            </p:extLst>
          </p:nvPr>
        </p:nvGraphicFramePr>
        <p:xfrm>
          <a:off x="1879600" y="4603398"/>
          <a:ext cx="1595438" cy="417335"/>
        </p:xfrm>
        <a:graphic>
          <a:graphicData uri="http://schemas.openxmlformats.org/presentationml/2006/ole">
            <mc:AlternateContent xmlns:mc="http://schemas.openxmlformats.org/markup-compatibility/2006">
              <mc:Choice xmlns:v="urn:schemas-microsoft-com:vml" Requires="v">
                <p:oleObj spid="_x0000_s84190" name="Equation" r:id="rId7" imgW="825480" imgH="215640" progId="Equation.3">
                  <p:embed/>
                </p:oleObj>
              </mc:Choice>
              <mc:Fallback>
                <p:oleObj name="Equation" r:id="rId7" imgW="8254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9600" y="4603398"/>
                        <a:ext cx="1595438" cy="417335"/>
                      </a:xfrm>
                      <a:prstGeom prst="rect">
                        <a:avLst/>
                      </a:prstGeom>
                      <a:noFill/>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2294558137"/>
              </p:ext>
            </p:extLst>
          </p:nvPr>
        </p:nvGraphicFramePr>
        <p:xfrm>
          <a:off x="4148668" y="4816129"/>
          <a:ext cx="4192587" cy="894629"/>
        </p:xfrm>
        <a:graphic>
          <a:graphicData uri="http://schemas.openxmlformats.org/presentationml/2006/ole">
            <mc:AlternateContent xmlns:mc="http://schemas.openxmlformats.org/markup-compatibility/2006">
              <mc:Choice xmlns:v="urn:schemas-microsoft-com:vml" Requires="v">
                <p:oleObj spid="_x0000_s84191" name="Equation" r:id="rId9" imgW="2197080" imgH="469800" progId="Equation.3">
                  <p:embed/>
                </p:oleObj>
              </mc:Choice>
              <mc:Fallback>
                <p:oleObj name="Equation" r:id="rId9" imgW="2197080" imgH="469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8668" y="4816129"/>
                        <a:ext cx="4192587" cy="894629"/>
                      </a:xfrm>
                      <a:prstGeom prst="rect">
                        <a:avLst/>
                      </a:prstGeom>
                      <a:noFill/>
                      <a:extLst/>
                    </p:spPr>
                  </p:pic>
                </p:oleObj>
              </mc:Fallback>
            </mc:AlternateContent>
          </a:graphicData>
        </a:graphic>
      </p:graphicFrame>
      <p:sp>
        <p:nvSpPr>
          <p:cNvPr id="9" name="Rectangle 8"/>
          <p:cNvSpPr/>
          <p:nvPr/>
        </p:nvSpPr>
        <p:spPr>
          <a:xfrm>
            <a:off x="3348038" y="386644"/>
            <a:ext cx="5181600" cy="1569660"/>
          </a:xfrm>
          <a:prstGeom prst="rect">
            <a:avLst/>
          </a:prstGeom>
          <a:solidFill>
            <a:srgbClr val="FFFF00"/>
          </a:solidFill>
          <a:ln>
            <a:solidFill>
              <a:srgbClr val="FF0000"/>
            </a:solidFill>
          </a:ln>
        </p:spPr>
        <p:txBody>
          <a:bodyPr wrap="square">
            <a:spAutoFit/>
          </a:bodyPr>
          <a:lstStyle/>
          <a:p>
            <a:r>
              <a:rPr lang="en-US" sz="1600" dirty="0" err="1">
                <a:latin typeface="Arial"/>
                <a:cs typeface="Arial"/>
              </a:rPr>
              <a:t>Máy</a:t>
            </a:r>
            <a:r>
              <a:rPr lang="en-US" sz="1600" dirty="0">
                <a:latin typeface="Arial"/>
                <a:cs typeface="Arial"/>
              </a:rPr>
              <a:t> </a:t>
            </a:r>
            <a:r>
              <a:rPr lang="en-US" sz="1600" dirty="0" err="1">
                <a:latin typeface="Arial"/>
                <a:cs typeface="Arial"/>
              </a:rPr>
              <a:t>tính</a:t>
            </a:r>
            <a:r>
              <a:rPr lang="en-US" sz="1600" dirty="0">
                <a:latin typeface="Arial"/>
                <a:cs typeface="Arial"/>
              </a:rPr>
              <a:t> A </a:t>
            </a:r>
            <a:r>
              <a:rPr lang="en-US" sz="1600" dirty="0" err="1">
                <a:latin typeface="Arial"/>
                <a:cs typeface="Arial"/>
              </a:rPr>
              <a:t>với</a:t>
            </a:r>
            <a:r>
              <a:rPr lang="en-US" sz="1600" dirty="0">
                <a:latin typeface="Arial"/>
                <a:cs typeface="Arial"/>
              </a:rPr>
              <a:t> </a:t>
            </a:r>
            <a:r>
              <a:rPr lang="en-US" sz="1600" dirty="0" err="1">
                <a:latin typeface="Arial"/>
                <a:cs typeface="Arial"/>
              </a:rPr>
              <a:t>xung</a:t>
            </a:r>
            <a:r>
              <a:rPr lang="en-US" sz="1600" dirty="0">
                <a:latin typeface="Arial"/>
                <a:cs typeface="Arial"/>
              </a:rPr>
              <a:t> </a:t>
            </a:r>
            <a:r>
              <a:rPr lang="en-US" sz="1600" dirty="0" err="1">
                <a:latin typeface="Arial"/>
                <a:cs typeface="Arial"/>
              </a:rPr>
              <a:t>đồng</a:t>
            </a:r>
            <a:r>
              <a:rPr lang="en-US" sz="1600" dirty="0">
                <a:latin typeface="Arial"/>
                <a:cs typeface="Arial"/>
              </a:rPr>
              <a:t> </a:t>
            </a:r>
            <a:r>
              <a:rPr lang="en-US" sz="1600" dirty="0" err="1">
                <a:latin typeface="Arial"/>
                <a:cs typeface="Arial"/>
              </a:rPr>
              <a:t>hồ</a:t>
            </a:r>
            <a:r>
              <a:rPr lang="en-US" sz="1600" dirty="0">
                <a:latin typeface="Arial"/>
                <a:cs typeface="Arial"/>
              </a:rPr>
              <a:t> 2GHz </a:t>
            </a:r>
            <a:r>
              <a:rPr lang="en-US" sz="1600" dirty="0" err="1">
                <a:latin typeface="Arial"/>
                <a:cs typeface="Arial"/>
              </a:rPr>
              <a:t>thực</a:t>
            </a:r>
            <a:r>
              <a:rPr lang="en-US" sz="1600" dirty="0">
                <a:latin typeface="Arial"/>
                <a:cs typeface="Arial"/>
              </a:rPr>
              <a:t> </a:t>
            </a:r>
            <a:r>
              <a:rPr lang="en-US" sz="1600" dirty="0" err="1">
                <a:latin typeface="Arial"/>
                <a:cs typeface="Arial"/>
              </a:rPr>
              <a:t>hiện</a:t>
            </a:r>
            <a:r>
              <a:rPr lang="en-US" sz="1600" dirty="0">
                <a:latin typeface="Arial"/>
                <a:cs typeface="Arial"/>
              </a:rPr>
              <a:t> 1 </a:t>
            </a:r>
            <a:r>
              <a:rPr lang="en-US" sz="1600" dirty="0" err="1">
                <a:latin typeface="Arial"/>
                <a:cs typeface="Arial"/>
              </a:rPr>
              <a:t>chương</a:t>
            </a:r>
            <a:r>
              <a:rPr lang="en-US" sz="1600" dirty="0">
                <a:latin typeface="Arial"/>
                <a:cs typeface="Arial"/>
              </a:rPr>
              <a:t> </a:t>
            </a:r>
            <a:r>
              <a:rPr lang="en-US" sz="1600" dirty="0" err="1">
                <a:latin typeface="Arial"/>
                <a:cs typeface="Arial"/>
              </a:rPr>
              <a:t>trình</a:t>
            </a:r>
            <a:r>
              <a:rPr lang="en-US" sz="1600" dirty="0">
                <a:latin typeface="Arial"/>
                <a:cs typeface="Arial"/>
              </a:rPr>
              <a:t> </a:t>
            </a:r>
            <a:r>
              <a:rPr lang="en-US" sz="1600" dirty="0" err="1">
                <a:latin typeface="Arial"/>
                <a:cs typeface="Arial"/>
              </a:rPr>
              <a:t>hết</a:t>
            </a:r>
            <a:r>
              <a:rPr lang="en-US" sz="1600" dirty="0">
                <a:latin typeface="Arial"/>
                <a:cs typeface="Arial"/>
              </a:rPr>
              <a:t> 10 </a:t>
            </a:r>
            <a:r>
              <a:rPr lang="en-US" sz="1600" dirty="0" err="1">
                <a:latin typeface="Arial"/>
                <a:cs typeface="Arial"/>
              </a:rPr>
              <a:t>giây</a:t>
            </a:r>
            <a:r>
              <a:rPr lang="en-US" sz="1600" dirty="0">
                <a:latin typeface="Arial"/>
                <a:cs typeface="Arial"/>
              </a:rPr>
              <a:t>. </a:t>
            </a:r>
            <a:r>
              <a:rPr lang="en-US" sz="1600" dirty="0" err="1">
                <a:latin typeface="Arial"/>
                <a:cs typeface="Arial"/>
              </a:rPr>
              <a:t>Để</a:t>
            </a:r>
            <a:r>
              <a:rPr lang="en-US" sz="1600" dirty="0">
                <a:latin typeface="Arial"/>
                <a:cs typeface="Arial"/>
              </a:rPr>
              <a:t> </a:t>
            </a:r>
            <a:r>
              <a:rPr lang="en-US" sz="1600" dirty="0" err="1">
                <a:latin typeface="Arial"/>
                <a:cs typeface="Arial"/>
              </a:rPr>
              <a:t>thực</a:t>
            </a:r>
            <a:r>
              <a:rPr lang="en-US" sz="1600" dirty="0">
                <a:latin typeface="Arial"/>
                <a:cs typeface="Arial"/>
              </a:rPr>
              <a:t> </a:t>
            </a:r>
            <a:r>
              <a:rPr lang="en-US" sz="1600" dirty="0" err="1">
                <a:latin typeface="Arial"/>
                <a:cs typeface="Arial"/>
              </a:rPr>
              <a:t>hiện</a:t>
            </a:r>
            <a:r>
              <a:rPr lang="en-US" sz="1600" dirty="0">
                <a:latin typeface="Arial"/>
                <a:cs typeface="Arial"/>
              </a:rPr>
              <a:t> </a:t>
            </a:r>
            <a:r>
              <a:rPr lang="en-US" sz="1600" dirty="0" err="1">
                <a:latin typeface="Arial"/>
                <a:cs typeface="Arial"/>
              </a:rPr>
              <a:t>chương</a:t>
            </a:r>
            <a:r>
              <a:rPr lang="en-US" sz="1600" dirty="0">
                <a:latin typeface="Arial"/>
                <a:cs typeface="Arial"/>
              </a:rPr>
              <a:t> </a:t>
            </a:r>
            <a:r>
              <a:rPr lang="en-US" sz="1600" dirty="0" err="1">
                <a:latin typeface="Arial"/>
                <a:cs typeface="Arial"/>
              </a:rPr>
              <a:t>trình</a:t>
            </a:r>
            <a:r>
              <a:rPr lang="en-US" sz="1600" dirty="0">
                <a:latin typeface="Arial"/>
                <a:cs typeface="Arial"/>
              </a:rPr>
              <a:t> </a:t>
            </a:r>
            <a:r>
              <a:rPr lang="en-US" sz="1600" dirty="0" err="1">
                <a:latin typeface="Arial"/>
                <a:cs typeface="Arial"/>
              </a:rPr>
              <a:t>đó</a:t>
            </a:r>
            <a:r>
              <a:rPr lang="en-US" sz="1600" dirty="0">
                <a:latin typeface="Arial"/>
                <a:cs typeface="Arial"/>
              </a:rPr>
              <a:t> </a:t>
            </a:r>
            <a:r>
              <a:rPr lang="en-US" sz="1600" dirty="0" err="1">
                <a:latin typeface="Arial"/>
                <a:cs typeface="Arial"/>
              </a:rPr>
              <a:t>trong</a:t>
            </a:r>
            <a:r>
              <a:rPr lang="en-US" sz="1600" dirty="0">
                <a:latin typeface="Arial"/>
                <a:cs typeface="Arial"/>
              </a:rPr>
              <a:t> 6 </a:t>
            </a:r>
            <a:r>
              <a:rPr lang="en-US" sz="1600" dirty="0" err="1">
                <a:latin typeface="Arial"/>
                <a:cs typeface="Arial"/>
              </a:rPr>
              <a:t>giây</a:t>
            </a:r>
            <a:r>
              <a:rPr lang="en-US" sz="1600" dirty="0">
                <a:latin typeface="Arial"/>
                <a:cs typeface="Arial"/>
              </a:rPr>
              <a:t> </a:t>
            </a:r>
            <a:r>
              <a:rPr lang="en-US" sz="1600" dirty="0" err="1">
                <a:latin typeface="Arial"/>
                <a:cs typeface="Arial"/>
              </a:rPr>
              <a:t>bằng</a:t>
            </a:r>
            <a:r>
              <a:rPr lang="en-US" sz="1600" dirty="0">
                <a:latin typeface="Arial"/>
                <a:cs typeface="Arial"/>
              </a:rPr>
              <a:t> </a:t>
            </a:r>
            <a:r>
              <a:rPr lang="en-US" sz="1600" dirty="0" err="1">
                <a:latin typeface="Arial"/>
                <a:cs typeface="Arial"/>
              </a:rPr>
              <a:t>máy</a:t>
            </a:r>
            <a:r>
              <a:rPr lang="en-US" sz="1600" dirty="0">
                <a:latin typeface="Arial"/>
                <a:cs typeface="Arial"/>
              </a:rPr>
              <a:t> </a:t>
            </a:r>
            <a:r>
              <a:rPr lang="en-US" sz="1600" dirty="0" err="1">
                <a:latin typeface="Arial"/>
                <a:cs typeface="Arial"/>
              </a:rPr>
              <a:t>tính</a:t>
            </a:r>
            <a:r>
              <a:rPr lang="en-US" sz="1600" dirty="0">
                <a:latin typeface="Arial"/>
                <a:cs typeface="Arial"/>
              </a:rPr>
              <a:t> B, ta </a:t>
            </a:r>
            <a:r>
              <a:rPr lang="en-US" sz="1600" dirty="0" err="1">
                <a:latin typeface="Arial"/>
                <a:cs typeface="Arial"/>
              </a:rPr>
              <a:t>cần</a:t>
            </a:r>
            <a:r>
              <a:rPr lang="en-US" sz="1600" dirty="0">
                <a:latin typeface="Arial"/>
                <a:cs typeface="Arial"/>
              </a:rPr>
              <a:t> </a:t>
            </a:r>
            <a:r>
              <a:rPr lang="en-US" sz="1600" dirty="0" err="1">
                <a:latin typeface="Arial"/>
                <a:cs typeface="Arial"/>
              </a:rPr>
              <a:t>tăng</a:t>
            </a:r>
            <a:r>
              <a:rPr lang="en-US" sz="1600" dirty="0">
                <a:latin typeface="Arial"/>
                <a:cs typeface="Arial"/>
              </a:rPr>
              <a:t> </a:t>
            </a:r>
            <a:r>
              <a:rPr lang="en-US" sz="1600" dirty="0" err="1">
                <a:latin typeface="Arial"/>
                <a:cs typeface="Arial"/>
              </a:rPr>
              <a:t>tốc</a:t>
            </a:r>
            <a:r>
              <a:rPr lang="en-US" sz="1600" dirty="0">
                <a:latin typeface="Arial"/>
                <a:cs typeface="Arial"/>
              </a:rPr>
              <a:t> </a:t>
            </a:r>
            <a:r>
              <a:rPr lang="en-US" sz="1600" dirty="0" err="1">
                <a:latin typeface="Arial"/>
                <a:cs typeface="Arial"/>
              </a:rPr>
              <a:t>độ</a:t>
            </a:r>
            <a:r>
              <a:rPr lang="en-US" sz="1600" dirty="0">
                <a:latin typeface="Arial"/>
                <a:cs typeface="Arial"/>
              </a:rPr>
              <a:t> </a:t>
            </a:r>
            <a:r>
              <a:rPr lang="en-US" sz="1600" dirty="0" err="1">
                <a:latin typeface="Arial"/>
                <a:cs typeface="Arial"/>
              </a:rPr>
              <a:t>xung</a:t>
            </a:r>
            <a:r>
              <a:rPr lang="en-US" sz="1600" dirty="0">
                <a:latin typeface="Arial"/>
                <a:cs typeface="Arial"/>
              </a:rPr>
              <a:t> </a:t>
            </a:r>
            <a:r>
              <a:rPr lang="en-US" sz="1600" dirty="0" err="1">
                <a:latin typeface="Arial"/>
                <a:cs typeface="Arial"/>
              </a:rPr>
              <a:t>đồng</a:t>
            </a:r>
            <a:r>
              <a:rPr lang="en-US" sz="1600" dirty="0">
                <a:latin typeface="Arial"/>
                <a:cs typeface="Arial"/>
              </a:rPr>
              <a:t> </a:t>
            </a:r>
            <a:r>
              <a:rPr lang="en-US" sz="1600" dirty="0" err="1">
                <a:latin typeface="Arial"/>
                <a:cs typeface="Arial"/>
              </a:rPr>
              <a:t>hồ</a:t>
            </a:r>
            <a:r>
              <a:rPr lang="en-US" sz="1600" dirty="0">
                <a:latin typeface="Arial"/>
                <a:cs typeface="Arial"/>
              </a:rPr>
              <a:t> </a:t>
            </a:r>
            <a:r>
              <a:rPr lang="en-US" sz="1600" dirty="0" err="1">
                <a:latin typeface="Arial"/>
                <a:cs typeface="Arial"/>
              </a:rPr>
              <a:t>của</a:t>
            </a:r>
            <a:r>
              <a:rPr lang="en-US" sz="1600" dirty="0">
                <a:latin typeface="Arial"/>
                <a:cs typeface="Arial"/>
              </a:rPr>
              <a:t> </a:t>
            </a:r>
            <a:r>
              <a:rPr lang="en-US" sz="1600" dirty="0" err="1">
                <a:latin typeface="Arial"/>
                <a:cs typeface="Arial"/>
              </a:rPr>
              <a:t>máy</a:t>
            </a:r>
            <a:r>
              <a:rPr lang="en-US" sz="1600" dirty="0">
                <a:latin typeface="Arial"/>
                <a:cs typeface="Arial"/>
              </a:rPr>
              <a:t> B. </a:t>
            </a:r>
            <a:r>
              <a:rPr lang="en-US" sz="1600" dirty="0" err="1">
                <a:latin typeface="Arial"/>
                <a:cs typeface="Arial"/>
              </a:rPr>
              <a:t>Tuy</a:t>
            </a:r>
            <a:r>
              <a:rPr lang="en-US" sz="1600" dirty="0">
                <a:latin typeface="Arial"/>
                <a:cs typeface="Arial"/>
              </a:rPr>
              <a:t> </a:t>
            </a:r>
            <a:r>
              <a:rPr lang="en-US" sz="1600" dirty="0" err="1">
                <a:latin typeface="Arial"/>
                <a:cs typeface="Arial"/>
              </a:rPr>
              <a:t>nhiên</a:t>
            </a:r>
            <a:r>
              <a:rPr lang="en-US" sz="1600" dirty="0">
                <a:latin typeface="Arial"/>
                <a:cs typeface="Arial"/>
              </a:rPr>
              <a:t>, </a:t>
            </a:r>
            <a:r>
              <a:rPr lang="en-US" sz="1600" dirty="0" err="1">
                <a:latin typeface="Arial"/>
                <a:cs typeface="Arial"/>
              </a:rPr>
              <a:t>tăng</a:t>
            </a:r>
            <a:r>
              <a:rPr lang="en-US" sz="1600" dirty="0">
                <a:latin typeface="Arial"/>
                <a:cs typeface="Arial"/>
              </a:rPr>
              <a:t> </a:t>
            </a:r>
            <a:r>
              <a:rPr lang="en-US" sz="1600" dirty="0" err="1">
                <a:latin typeface="Arial"/>
                <a:cs typeface="Arial"/>
              </a:rPr>
              <a:t>tốc</a:t>
            </a:r>
            <a:r>
              <a:rPr lang="en-US" sz="1600" dirty="0">
                <a:latin typeface="Arial"/>
                <a:cs typeface="Arial"/>
              </a:rPr>
              <a:t> </a:t>
            </a:r>
            <a:r>
              <a:rPr lang="en-US" sz="1600" dirty="0" err="1">
                <a:latin typeface="Arial"/>
                <a:cs typeface="Arial"/>
              </a:rPr>
              <a:t>độ</a:t>
            </a:r>
            <a:r>
              <a:rPr lang="en-US" sz="1600" dirty="0">
                <a:latin typeface="Arial"/>
                <a:cs typeface="Arial"/>
              </a:rPr>
              <a:t> </a:t>
            </a:r>
            <a:r>
              <a:rPr lang="en-US" sz="1600" dirty="0" err="1">
                <a:latin typeface="Arial"/>
                <a:cs typeface="Arial"/>
              </a:rPr>
              <a:t>xung</a:t>
            </a:r>
            <a:r>
              <a:rPr lang="en-US" sz="1600" dirty="0">
                <a:latin typeface="Arial"/>
                <a:cs typeface="Arial"/>
              </a:rPr>
              <a:t> </a:t>
            </a:r>
            <a:r>
              <a:rPr lang="en-US" sz="1600" dirty="0" err="1">
                <a:latin typeface="Arial"/>
                <a:cs typeface="Arial"/>
              </a:rPr>
              <a:t>đồng</a:t>
            </a:r>
            <a:r>
              <a:rPr lang="en-US" sz="1600" dirty="0">
                <a:latin typeface="Arial"/>
                <a:cs typeface="Arial"/>
              </a:rPr>
              <a:t> </a:t>
            </a:r>
            <a:r>
              <a:rPr lang="en-US" sz="1600" dirty="0" err="1">
                <a:latin typeface="Arial"/>
                <a:cs typeface="Arial"/>
              </a:rPr>
              <a:t>hồ</a:t>
            </a:r>
            <a:r>
              <a:rPr lang="en-US" sz="1600" dirty="0">
                <a:latin typeface="Arial"/>
                <a:cs typeface="Arial"/>
              </a:rPr>
              <a:t> </a:t>
            </a:r>
            <a:r>
              <a:rPr lang="en-US" sz="1600" dirty="0" err="1">
                <a:latin typeface="Arial"/>
                <a:cs typeface="Arial"/>
              </a:rPr>
              <a:t>cũng</a:t>
            </a:r>
            <a:r>
              <a:rPr lang="en-US" sz="1600" dirty="0">
                <a:latin typeface="Arial"/>
                <a:cs typeface="Arial"/>
              </a:rPr>
              <a:t> </a:t>
            </a:r>
            <a:r>
              <a:rPr lang="en-US" sz="1600" dirty="0" err="1">
                <a:latin typeface="Arial"/>
                <a:cs typeface="Arial"/>
              </a:rPr>
              <a:t>làm</a:t>
            </a:r>
            <a:r>
              <a:rPr lang="en-US" sz="1600" dirty="0">
                <a:latin typeface="Arial"/>
                <a:cs typeface="Arial"/>
              </a:rPr>
              <a:t> </a:t>
            </a:r>
            <a:r>
              <a:rPr lang="en-US" sz="1600" dirty="0" err="1">
                <a:latin typeface="Arial"/>
                <a:cs typeface="Arial"/>
              </a:rPr>
              <a:t>tăng</a:t>
            </a:r>
            <a:r>
              <a:rPr lang="en-US" sz="1600" dirty="0">
                <a:latin typeface="Arial"/>
                <a:cs typeface="Arial"/>
              </a:rPr>
              <a:t> </a:t>
            </a:r>
            <a:r>
              <a:rPr lang="en-US" sz="1600" dirty="0" err="1">
                <a:latin typeface="Arial"/>
                <a:cs typeface="Arial"/>
              </a:rPr>
              <a:t>số</a:t>
            </a:r>
            <a:r>
              <a:rPr lang="en-US" sz="1600" dirty="0">
                <a:latin typeface="Arial"/>
                <a:cs typeface="Arial"/>
              </a:rPr>
              <a:t> </a:t>
            </a:r>
            <a:r>
              <a:rPr lang="en-US" sz="1600" dirty="0" err="1">
                <a:latin typeface="Arial"/>
                <a:cs typeface="Arial"/>
              </a:rPr>
              <a:t>chu</a:t>
            </a:r>
            <a:r>
              <a:rPr lang="en-US" sz="1600" dirty="0">
                <a:latin typeface="Arial"/>
                <a:cs typeface="Arial"/>
              </a:rPr>
              <a:t> </a:t>
            </a:r>
            <a:r>
              <a:rPr lang="en-US" sz="1600" dirty="0" err="1">
                <a:latin typeface="Arial"/>
                <a:cs typeface="Arial"/>
              </a:rPr>
              <a:t>kỳ</a:t>
            </a:r>
            <a:r>
              <a:rPr lang="en-US" sz="1600" dirty="0">
                <a:latin typeface="Arial"/>
                <a:cs typeface="Arial"/>
              </a:rPr>
              <a:t> </a:t>
            </a:r>
            <a:r>
              <a:rPr lang="en-US" sz="1600" dirty="0" err="1">
                <a:latin typeface="Arial"/>
                <a:cs typeface="Arial"/>
              </a:rPr>
              <a:t>cần</a:t>
            </a:r>
            <a:r>
              <a:rPr lang="en-US" sz="1600" dirty="0">
                <a:latin typeface="Arial"/>
                <a:cs typeface="Arial"/>
              </a:rPr>
              <a:t> </a:t>
            </a:r>
            <a:r>
              <a:rPr lang="en-US" sz="1600" dirty="0" err="1">
                <a:latin typeface="Arial"/>
                <a:cs typeface="Arial"/>
              </a:rPr>
              <a:t>thiết</a:t>
            </a:r>
            <a:r>
              <a:rPr lang="en-US" sz="1600" dirty="0">
                <a:latin typeface="Arial"/>
                <a:cs typeface="Arial"/>
              </a:rPr>
              <a:t> </a:t>
            </a:r>
            <a:r>
              <a:rPr lang="en-US" sz="1600" dirty="0" err="1">
                <a:latin typeface="Arial"/>
                <a:cs typeface="Arial"/>
              </a:rPr>
              <a:t>lên</a:t>
            </a:r>
            <a:r>
              <a:rPr lang="en-US" sz="1600" dirty="0">
                <a:latin typeface="Arial"/>
                <a:cs typeface="Arial"/>
              </a:rPr>
              <a:t> 1,2 </a:t>
            </a:r>
            <a:r>
              <a:rPr lang="en-US" sz="1600" dirty="0" err="1">
                <a:latin typeface="Arial"/>
                <a:cs typeface="Arial"/>
              </a:rPr>
              <a:t>lần</a:t>
            </a:r>
            <a:r>
              <a:rPr lang="en-US" sz="1600" dirty="0">
                <a:latin typeface="Arial"/>
                <a:cs typeface="Arial"/>
              </a:rPr>
              <a:t>. </a:t>
            </a:r>
            <a:r>
              <a:rPr lang="en-US" sz="1600" dirty="0" err="1">
                <a:latin typeface="Arial"/>
                <a:cs typeface="Arial"/>
              </a:rPr>
              <a:t>Xác</a:t>
            </a:r>
            <a:r>
              <a:rPr lang="en-US" sz="1600" dirty="0">
                <a:latin typeface="Arial"/>
                <a:cs typeface="Arial"/>
              </a:rPr>
              <a:t> </a:t>
            </a:r>
            <a:r>
              <a:rPr lang="en-US" sz="1600" dirty="0" err="1">
                <a:latin typeface="Arial"/>
                <a:cs typeface="Arial"/>
              </a:rPr>
              <a:t>định</a:t>
            </a:r>
            <a:r>
              <a:rPr lang="en-US" sz="1600" dirty="0">
                <a:latin typeface="Arial"/>
                <a:cs typeface="Arial"/>
              </a:rPr>
              <a:t> </a:t>
            </a:r>
            <a:r>
              <a:rPr lang="en-US" sz="1600" dirty="0" err="1">
                <a:latin typeface="Arial"/>
                <a:cs typeface="Arial"/>
              </a:rPr>
              <a:t>tốc</a:t>
            </a:r>
            <a:r>
              <a:rPr lang="en-US" sz="1600" dirty="0">
                <a:latin typeface="Arial"/>
                <a:cs typeface="Arial"/>
              </a:rPr>
              <a:t> </a:t>
            </a:r>
            <a:r>
              <a:rPr lang="en-US" sz="1600" dirty="0" err="1">
                <a:latin typeface="Arial"/>
                <a:cs typeface="Arial"/>
              </a:rPr>
              <a:t>độ</a:t>
            </a:r>
            <a:r>
              <a:rPr lang="en-US" sz="1600" dirty="0">
                <a:latin typeface="Arial"/>
                <a:cs typeface="Arial"/>
              </a:rPr>
              <a:t> </a:t>
            </a:r>
            <a:r>
              <a:rPr lang="en-US" sz="1600" dirty="0" err="1">
                <a:latin typeface="Arial"/>
                <a:cs typeface="Arial"/>
              </a:rPr>
              <a:t>xung</a:t>
            </a:r>
            <a:r>
              <a:rPr lang="en-US" sz="1600" dirty="0">
                <a:latin typeface="Arial"/>
                <a:cs typeface="Arial"/>
              </a:rPr>
              <a:t> </a:t>
            </a:r>
            <a:r>
              <a:rPr lang="en-US" sz="1600" dirty="0" err="1">
                <a:latin typeface="Arial"/>
                <a:cs typeface="Arial"/>
              </a:rPr>
              <a:t>đồng</a:t>
            </a:r>
            <a:r>
              <a:rPr lang="en-US" sz="1600" dirty="0">
                <a:latin typeface="Arial"/>
                <a:cs typeface="Arial"/>
              </a:rPr>
              <a:t> </a:t>
            </a:r>
            <a:r>
              <a:rPr lang="en-US" sz="1600" dirty="0" err="1">
                <a:latin typeface="Arial"/>
                <a:cs typeface="Arial"/>
              </a:rPr>
              <a:t>hồ</a:t>
            </a:r>
            <a:r>
              <a:rPr lang="en-US" sz="1600" dirty="0">
                <a:latin typeface="Arial"/>
                <a:cs typeface="Arial"/>
              </a:rPr>
              <a:t> </a:t>
            </a:r>
            <a:r>
              <a:rPr lang="en-US" sz="1600" dirty="0" err="1">
                <a:latin typeface="Arial"/>
                <a:cs typeface="Arial"/>
              </a:rPr>
              <a:t>máy</a:t>
            </a:r>
            <a:r>
              <a:rPr lang="en-US" sz="1600" dirty="0">
                <a:latin typeface="Arial"/>
                <a:cs typeface="Arial"/>
              </a:rPr>
              <a:t> </a:t>
            </a:r>
            <a:r>
              <a:rPr lang="en-US" sz="1600" dirty="0" err="1">
                <a:latin typeface="Arial"/>
                <a:cs typeface="Arial"/>
              </a:rPr>
              <a:t>tính</a:t>
            </a:r>
            <a:r>
              <a:rPr lang="en-US" sz="1600" dirty="0">
                <a:latin typeface="Arial"/>
                <a:cs typeface="Arial"/>
              </a:rPr>
              <a:t> B</a:t>
            </a:r>
          </a:p>
        </p:txBody>
      </p:sp>
    </p:spTree>
    <p:extLst>
      <p:ext uri="{BB962C8B-B14F-4D97-AF65-F5344CB8AC3E}">
        <p14:creationId xmlns:p14="http://schemas.microsoft.com/office/powerpoint/2010/main" val="5797818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086601" cy="1143000"/>
          </a:xfrm>
        </p:spPr>
        <p:txBody>
          <a:bodyPr>
            <a:normAutofit fontScale="90000"/>
          </a:bodyPr>
          <a:lstStyle/>
          <a:p>
            <a:r>
              <a:rPr lang="en-US" b="1" dirty="0" smtClean="0">
                <a:latin typeface="Arial"/>
                <a:cs typeface="Arial"/>
              </a:rPr>
              <a:t>So </a:t>
            </a:r>
            <a:r>
              <a:rPr lang="en-US" b="1" dirty="0" err="1" smtClean="0">
                <a:latin typeface="Arial"/>
                <a:cs typeface="Arial"/>
              </a:rPr>
              <a:t>sánh</a:t>
            </a:r>
            <a:r>
              <a:rPr lang="en-US" b="1" dirty="0" smtClean="0">
                <a:latin typeface="Arial"/>
                <a:cs typeface="Arial"/>
              </a:rPr>
              <a:t> </a:t>
            </a:r>
            <a:r>
              <a:rPr lang="en-US" b="1" dirty="0" err="1" smtClean="0">
                <a:latin typeface="Arial"/>
                <a:cs typeface="Arial"/>
              </a:rPr>
              <a:t>đoạn</a:t>
            </a:r>
            <a:r>
              <a:rPr lang="en-US" b="1" dirty="0" smtClean="0">
                <a:latin typeface="Arial"/>
                <a:cs typeface="Arial"/>
              </a:rPr>
              <a:t> </a:t>
            </a:r>
            <a:r>
              <a:rPr lang="en-US" b="1" dirty="0" err="1" smtClean="0">
                <a:latin typeface="Arial"/>
                <a:cs typeface="Arial"/>
              </a:rPr>
              <a:t>mã</a:t>
            </a:r>
            <a:r>
              <a:rPr lang="en-US" b="1" dirty="0" smtClean="0">
                <a:latin typeface="Arial"/>
                <a:cs typeface="Arial"/>
              </a:rPr>
              <a:t> </a:t>
            </a:r>
            <a:r>
              <a:rPr lang="en-US" b="1" dirty="0" err="1" smtClean="0">
                <a:latin typeface="Arial"/>
                <a:cs typeface="Arial"/>
              </a:rPr>
              <a:t>chương</a:t>
            </a:r>
            <a:r>
              <a:rPr lang="en-US" b="1" dirty="0" smtClean="0">
                <a:latin typeface="Arial"/>
                <a:cs typeface="Arial"/>
              </a:rPr>
              <a:t> </a:t>
            </a:r>
            <a:r>
              <a:rPr lang="en-US" b="1" dirty="0" err="1" smtClean="0">
                <a:latin typeface="Arial"/>
                <a:cs typeface="Arial"/>
              </a:rPr>
              <a:t>trình</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dirty="0" smtClean="0"/>
              <a:t>HUST-FET, </a:t>
            </a:r>
            <a:fld id="{7247B10F-F915-4C1B-B165-4B8EA3CF8261}" type="datetime1">
              <a:rPr lang="vi-VN" smtClean="0"/>
              <a:pPr algn="r"/>
              <a:t>9/16/16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51</a:t>
            </a:fld>
            <a:endParaRPr lang="en-US" dirty="0"/>
          </a:p>
        </p:txBody>
      </p:sp>
      <p:sp>
        <p:nvSpPr>
          <p:cNvPr id="3" name="Content Placeholder 2"/>
          <p:cNvSpPr>
            <a:spLocks noGrp="1"/>
          </p:cNvSpPr>
          <p:nvPr>
            <p:ph idx="4294967295"/>
          </p:nvPr>
        </p:nvSpPr>
        <p:spPr>
          <a:xfrm>
            <a:off x="685800" y="1981200"/>
            <a:ext cx="7239000" cy="5486400"/>
          </a:xfrm>
        </p:spPr>
        <p:txBody>
          <a:bodyPr>
            <a:normAutofit/>
          </a:bodyPr>
          <a:lstStyle/>
          <a:p>
            <a:r>
              <a:rPr lang="en-US" sz="1600" dirty="0" err="1" smtClean="0">
                <a:latin typeface="Arial"/>
                <a:cs typeface="Arial"/>
              </a:rPr>
              <a:t>Người</a:t>
            </a:r>
            <a:r>
              <a:rPr lang="en-US" sz="1600" dirty="0" smtClean="0">
                <a:latin typeface="Arial"/>
                <a:cs typeface="Arial"/>
              </a:rPr>
              <a:t> </a:t>
            </a:r>
            <a:r>
              <a:rPr lang="en-US" sz="1600" dirty="0" err="1" smtClean="0">
                <a:latin typeface="Arial"/>
                <a:cs typeface="Arial"/>
              </a:rPr>
              <a:t>thiết</a:t>
            </a:r>
            <a:r>
              <a:rPr lang="en-US" sz="1600" dirty="0" smtClean="0">
                <a:latin typeface="Arial"/>
                <a:cs typeface="Arial"/>
              </a:rPr>
              <a:t> </a:t>
            </a:r>
            <a:r>
              <a:rPr lang="en-US" sz="1600" dirty="0" err="1" smtClean="0">
                <a:latin typeface="Arial"/>
                <a:cs typeface="Arial"/>
              </a:rPr>
              <a:t>kế</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máy</a:t>
            </a:r>
            <a:r>
              <a:rPr lang="en-US" sz="1600" dirty="0" smtClean="0">
                <a:latin typeface="Arial"/>
                <a:cs typeface="Arial"/>
              </a:rPr>
              <a:t> </a:t>
            </a:r>
            <a:r>
              <a:rPr lang="en-US" sz="1600" dirty="0" err="1" smtClean="0">
                <a:latin typeface="Arial"/>
                <a:cs typeface="Arial"/>
              </a:rPr>
              <a:t>tính</a:t>
            </a:r>
            <a:r>
              <a:rPr lang="en-US" sz="1600" dirty="0" smtClean="0">
                <a:latin typeface="Arial"/>
                <a:cs typeface="Arial"/>
              </a:rPr>
              <a:t> </a:t>
            </a:r>
            <a:r>
              <a:rPr lang="en-US" sz="1600" dirty="0" err="1" smtClean="0">
                <a:latin typeface="Arial"/>
                <a:cs typeface="Arial"/>
              </a:rPr>
              <a:t>triển</a:t>
            </a:r>
            <a:r>
              <a:rPr lang="en-US" sz="1600" dirty="0" smtClean="0">
                <a:latin typeface="Arial"/>
                <a:cs typeface="Arial"/>
              </a:rPr>
              <a:t> </a:t>
            </a:r>
            <a:r>
              <a:rPr lang="en-US" sz="1600" dirty="0" err="1" smtClean="0">
                <a:latin typeface="Arial"/>
                <a:cs typeface="Arial"/>
              </a:rPr>
              <a:t>khai</a:t>
            </a:r>
            <a:r>
              <a:rPr lang="en-US" sz="1600" dirty="0" smtClean="0">
                <a:latin typeface="Arial"/>
                <a:cs typeface="Arial"/>
              </a:rPr>
              <a:t> </a:t>
            </a:r>
            <a:r>
              <a:rPr lang="en-US" sz="1600" dirty="0" err="1" smtClean="0">
                <a:latin typeface="Arial"/>
                <a:cs typeface="Arial"/>
              </a:rPr>
              <a:t>kiến</a:t>
            </a:r>
            <a:r>
              <a:rPr lang="en-US" sz="1600" dirty="0" smtClean="0">
                <a:latin typeface="Arial"/>
                <a:cs typeface="Arial"/>
              </a:rPr>
              <a:t> </a:t>
            </a:r>
            <a:r>
              <a:rPr lang="en-US" sz="1600" dirty="0" err="1" smtClean="0">
                <a:latin typeface="Arial"/>
                <a:cs typeface="Arial"/>
              </a:rPr>
              <a:t>trúc</a:t>
            </a:r>
            <a:r>
              <a:rPr lang="en-US" sz="1600" dirty="0" smtClean="0">
                <a:latin typeface="Arial"/>
                <a:cs typeface="Arial"/>
              </a:rPr>
              <a:t> </a:t>
            </a:r>
            <a:r>
              <a:rPr lang="en-US" sz="1600" dirty="0" err="1" smtClean="0">
                <a:latin typeface="Arial"/>
                <a:cs typeface="Arial"/>
              </a:rPr>
              <a:t>tập</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a:t>
            </a:r>
            <a:r>
              <a:rPr lang="en-US" sz="1600" dirty="0" err="1" smtClean="0">
                <a:latin typeface="Arial"/>
                <a:cs typeface="Arial"/>
              </a:rPr>
              <a:t>gồm</a:t>
            </a:r>
            <a:r>
              <a:rPr lang="en-US" sz="1600" dirty="0" smtClean="0">
                <a:latin typeface="Arial"/>
                <a:cs typeface="Arial"/>
              </a:rPr>
              <a:t> 3 </a:t>
            </a:r>
            <a:r>
              <a:rPr lang="en-US" sz="1600" dirty="0" err="1" smtClean="0">
                <a:latin typeface="Arial"/>
                <a:cs typeface="Arial"/>
              </a:rPr>
              <a:t>loại</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thị</a:t>
            </a:r>
            <a:r>
              <a:rPr lang="en-US" sz="1600" dirty="0" smtClean="0">
                <a:latin typeface="Arial"/>
                <a:cs typeface="Arial"/>
              </a:rPr>
              <a:t> A, B, C </a:t>
            </a:r>
            <a:r>
              <a:rPr lang="en-US" sz="1600" dirty="0" err="1" smtClean="0">
                <a:latin typeface="Arial"/>
                <a:cs typeface="Arial"/>
              </a:rPr>
              <a:t>được</a:t>
            </a:r>
            <a:r>
              <a:rPr lang="en-US" sz="1600" dirty="0" smtClean="0">
                <a:latin typeface="Arial"/>
                <a:cs typeface="Arial"/>
              </a:rPr>
              <a:t> CPI </a:t>
            </a:r>
            <a:r>
              <a:rPr lang="en-US" sz="1600" dirty="0" err="1" smtClean="0">
                <a:latin typeface="Arial"/>
                <a:cs typeface="Arial"/>
              </a:rPr>
              <a:t>như</a:t>
            </a:r>
            <a:r>
              <a:rPr lang="en-US" sz="1600" dirty="0" smtClean="0">
                <a:latin typeface="Arial"/>
                <a:cs typeface="Arial"/>
              </a:rPr>
              <a:t> </a:t>
            </a:r>
            <a:r>
              <a:rPr lang="en-US" sz="1600" dirty="0" err="1" smtClean="0">
                <a:latin typeface="Arial"/>
                <a:cs typeface="Arial"/>
              </a:rPr>
              <a:t>sau</a:t>
            </a:r>
            <a:r>
              <a:rPr lang="en-US" sz="1600" dirty="0" smtClean="0">
                <a:latin typeface="Arial"/>
                <a:cs typeface="Arial"/>
              </a:rPr>
              <a:t>:</a:t>
            </a:r>
          </a:p>
          <a:p>
            <a:endParaRPr lang="en-US" sz="1600" dirty="0" smtClean="0">
              <a:latin typeface="Arial"/>
              <a:cs typeface="Arial"/>
            </a:endParaRPr>
          </a:p>
          <a:p>
            <a:endParaRPr lang="en-US" sz="1600" dirty="0" smtClean="0">
              <a:latin typeface="Arial"/>
              <a:cs typeface="Arial"/>
            </a:endParaRPr>
          </a:p>
          <a:p>
            <a:endParaRPr lang="en-US" sz="1600" dirty="0">
              <a:latin typeface="Arial"/>
              <a:cs typeface="Arial"/>
            </a:endParaRPr>
          </a:p>
          <a:p>
            <a:endParaRPr lang="en-US" sz="1600" dirty="0" smtClean="0">
              <a:latin typeface="Arial"/>
              <a:cs typeface="Arial"/>
            </a:endParaRPr>
          </a:p>
          <a:p>
            <a:r>
              <a:rPr lang="en-US" sz="1600" dirty="0" err="1" smtClean="0">
                <a:latin typeface="Arial"/>
                <a:cs typeface="Arial"/>
              </a:rPr>
              <a:t>Với</a:t>
            </a:r>
            <a:r>
              <a:rPr lang="en-US" sz="1600" dirty="0" smtClean="0">
                <a:latin typeface="Arial"/>
                <a:cs typeface="Arial"/>
              </a:rPr>
              <a:t> 1 </a:t>
            </a:r>
            <a:r>
              <a:rPr lang="en-US" sz="1600" dirty="0" err="1" smtClean="0">
                <a:latin typeface="Arial"/>
                <a:cs typeface="Arial"/>
              </a:rPr>
              <a:t>câu</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ở </a:t>
            </a:r>
            <a:r>
              <a:rPr lang="en-US" sz="1600" dirty="0" err="1" smtClean="0">
                <a:latin typeface="Arial"/>
                <a:cs typeface="Arial"/>
              </a:rPr>
              <a:t>ngôn</a:t>
            </a:r>
            <a:r>
              <a:rPr lang="en-US" sz="1600" dirty="0" smtClean="0">
                <a:latin typeface="Arial"/>
                <a:cs typeface="Arial"/>
              </a:rPr>
              <a:t> </a:t>
            </a:r>
            <a:r>
              <a:rPr lang="en-US" sz="1600" dirty="0" err="1" smtClean="0">
                <a:latin typeface="Arial"/>
                <a:cs typeface="Arial"/>
              </a:rPr>
              <a:t>ngữ</a:t>
            </a:r>
            <a:r>
              <a:rPr lang="en-US" sz="1600" dirty="0" smtClean="0">
                <a:latin typeface="Arial"/>
                <a:cs typeface="Arial"/>
              </a:rPr>
              <a:t> </a:t>
            </a:r>
            <a:r>
              <a:rPr lang="en-US" sz="1600" dirty="0" err="1" smtClean="0">
                <a:latin typeface="Arial"/>
                <a:cs typeface="Arial"/>
              </a:rPr>
              <a:t>bậc</a:t>
            </a:r>
            <a:r>
              <a:rPr lang="en-US" sz="1600" dirty="0" smtClean="0">
                <a:latin typeface="Arial"/>
                <a:cs typeface="Arial"/>
              </a:rPr>
              <a:t> </a:t>
            </a:r>
            <a:r>
              <a:rPr lang="en-US" sz="1600" dirty="0" err="1" smtClean="0">
                <a:latin typeface="Arial"/>
                <a:cs typeface="Arial"/>
              </a:rPr>
              <a:t>cao</a:t>
            </a:r>
            <a:r>
              <a:rPr lang="en-US" sz="1600" dirty="0" smtClean="0">
                <a:latin typeface="Arial"/>
                <a:cs typeface="Arial"/>
              </a:rPr>
              <a:t>, </a:t>
            </a:r>
            <a:r>
              <a:rPr lang="en-US" sz="1600" dirty="0" err="1" smtClean="0">
                <a:latin typeface="Arial"/>
                <a:cs typeface="Arial"/>
              </a:rPr>
              <a:t>người</a:t>
            </a:r>
            <a:r>
              <a:rPr lang="en-US" sz="1600" dirty="0" smtClean="0">
                <a:latin typeface="Arial"/>
                <a:cs typeface="Arial"/>
              </a:rPr>
              <a:t> </a:t>
            </a:r>
            <a:r>
              <a:rPr lang="en-US" sz="1600" dirty="0" err="1" smtClean="0">
                <a:latin typeface="Arial"/>
                <a:cs typeface="Arial"/>
              </a:rPr>
              <a:t>viết</a:t>
            </a:r>
            <a:r>
              <a:rPr lang="en-US" sz="1600" dirty="0" smtClean="0">
                <a:latin typeface="Arial"/>
                <a:cs typeface="Arial"/>
              </a:rPr>
              <a:t> </a:t>
            </a:r>
            <a:r>
              <a:rPr lang="en-US" sz="1600" dirty="0" err="1" smtClean="0">
                <a:latin typeface="Arial"/>
                <a:cs typeface="Arial"/>
              </a:rPr>
              <a:t>trình</a:t>
            </a:r>
            <a:r>
              <a:rPr lang="en-US" sz="1600" dirty="0" smtClean="0">
                <a:latin typeface="Arial"/>
                <a:cs typeface="Arial"/>
              </a:rPr>
              <a:t> </a:t>
            </a:r>
            <a:r>
              <a:rPr lang="en-US" sz="1600" dirty="0" err="1" smtClean="0">
                <a:latin typeface="Arial"/>
                <a:cs typeface="Arial"/>
              </a:rPr>
              <a:t>biên</a:t>
            </a:r>
            <a:r>
              <a:rPr lang="en-US" sz="1600" dirty="0" smtClean="0">
                <a:latin typeface="Arial"/>
                <a:cs typeface="Arial"/>
              </a:rPr>
              <a:t> </a:t>
            </a:r>
            <a:r>
              <a:rPr lang="en-US" sz="1600" dirty="0" err="1" smtClean="0">
                <a:latin typeface="Arial"/>
                <a:cs typeface="Arial"/>
              </a:rPr>
              <a:t>dịch</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thể</a:t>
            </a:r>
            <a:r>
              <a:rPr lang="en-US" sz="1600" dirty="0" smtClean="0">
                <a:latin typeface="Arial"/>
                <a:cs typeface="Arial"/>
              </a:rPr>
              <a:t> </a:t>
            </a:r>
            <a:r>
              <a:rPr lang="en-US" sz="1600" dirty="0" err="1" smtClean="0">
                <a:latin typeface="Arial"/>
                <a:cs typeface="Arial"/>
              </a:rPr>
              <a:t>lựa</a:t>
            </a:r>
            <a:r>
              <a:rPr lang="en-US" sz="1600" dirty="0" smtClean="0">
                <a:latin typeface="Arial"/>
                <a:cs typeface="Arial"/>
              </a:rPr>
              <a:t> </a:t>
            </a:r>
            <a:r>
              <a:rPr lang="en-US" sz="1600" dirty="0" err="1" smtClean="0">
                <a:latin typeface="Arial"/>
                <a:cs typeface="Arial"/>
              </a:rPr>
              <a:t>chọn</a:t>
            </a:r>
            <a:r>
              <a:rPr lang="en-US" sz="1600" dirty="0" smtClean="0">
                <a:latin typeface="Arial"/>
                <a:cs typeface="Arial"/>
              </a:rPr>
              <a:t> 2 </a:t>
            </a:r>
            <a:r>
              <a:rPr lang="en-US" sz="1600" dirty="0" err="1" smtClean="0">
                <a:latin typeface="Arial"/>
                <a:cs typeface="Arial"/>
              </a:rPr>
              <a:t>đoạn</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thị</a:t>
            </a:r>
            <a:r>
              <a:rPr lang="en-US" sz="1600" dirty="0" smtClean="0">
                <a:latin typeface="Arial"/>
                <a:cs typeface="Arial"/>
              </a:rPr>
              <a:t> </a:t>
            </a:r>
            <a:r>
              <a:rPr lang="en-US" sz="1600" dirty="0" err="1" smtClean="0">
                <a:latin typeface="Arial"/>
                <a:cs typeface="Arial"/>
              </a:rPr>
              <a:t>máy</a:t>
            </a:r>
            <a:r>
              <a:rPr lang="en-US" sz="1600" dirty="0" smtClean="0">
                <a:latin typeface="Arial"/>
                <a:cs typeface="Arial"/>
              </a:rPr>
              <a:t> </a:t>
            </a:r>
            <a:r>
              <a:rPr lang="en-US" sz="1600" dirty="0" err="1" smtClean="0">
                <a:latin typeface="Arial"/>
                <a:cs typeface="Arial"/>
              </a:rPr>
              <a:t>gồm</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tần</a:t>
            </a:r>
            <a:r>
              <a:rPr lang="en-US" sz="1600" dirty="0" smtClean="0">
                <a:latin typeface="Arial"/>
                <a:cs typeface="Arial"/>
              </a:rPr>
              <a:t> </a:t>
            </a:r>
            <a:r>
              <a:rPr lang="en-US" sz="1600" dirty="0" err="1" smtClean="0">
                <a:latin typeface="Arial"/>
                <a:cs typeface="Arial"/>
              </a:rPr>
              <a:t>suất</a:t>
            </a:r>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loại</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thị</a:t>
            </a:r>
            <a:r>
              <a:rPr lang="en-US" sz="1600" dirty="0" smtClean="0">
                <a:latin typeface="Arial"/>
                <a:cs typeface="Arial"/>
              </a:rPr>
              <a:t> </a:t>
            </a:r>
            <a:r>
              <a:rPr lang="en-US" sz="1600" dirty="0" err="1" smtClean="0">
                <a:latin typeface="Arial"/>
                <a:cs typeface="Arial"/>
              </a:rPr>
              <a:t>như</a:t>
            </a:r>
            <a:r>
              <a:rPr lang="en-US" sz="1600" dirty="0" smtClean="0">
                <a:latin typeface="Arial"/>
                <a:cs typeface="Arial"/>
              </a:rPr>
              <a:t> </a:t>
            </a:r>
            <a:r>
              <a:rPr lang="en-US" sz="1600" dirty="0" err="1" smtClean="0">
                <a:latin typeface="Arial"/>
                <a:cs typeface="Arial"/>
              </a:rPr>
              <a:t>sau</a:t>
            </a:r>
            <a:r>
              <a:rPr lang="en-US" sz="1600" dirty="0" smtClean="0">
                <a:latin typeface="Arial"/>
                <a:cs typeface="Arial"/>
              </a:rPr>
              <a:t>:</a:t>
            </a:r>
          </a:p>
          <a:p>
            <a:endParaRPr lang="en-US" sz="1600" dirty="0" smtClean="0">
              <a:latin typeface="Arial"/>
              <a:cs typeface="Arial"/>
            </a:endParaRPr>
          </a:p>
          <a:p>
            <a:endParaRPr lang="en-US" sz="1600" dirty="0" smtClean="0">
              <a:latin typeface="Arial"/>
              <a:cs typeface="Arial"/>
            </a:endParaRPr>
          </a:p>
          <a:p>
            <a:endParaRPr lang="en-US" sz="1600" dirty="0">
              <a:latin typeface="Arial"/>
              <a:cs typeface="Arial"/>
            </a:endParaRPr>
          </a:p>
          <a:p>
            <a:endParaRPr lang="en-US" sz="1600" dirty="0" smtClean="0">
              <a:latin typeface="Arial"/>
              <a:cs typeface="Arial"/>
            </a:endParaRPr>
          </a:p>
          <a:p>
            <a:endParaRPr lang="en-US" sz="1600" dirty="0" smtClean="0">
              <a:latin typeface="Arial"/>
              <a:cs typeface="Arial"/>
            </a:endParaRPr>
          </a:p>
          <a:p>
            <a:r>
              <a:rPr lang="en-US" sz="1600" dirty="0" err="1" smtClean="0">
                <a:latin typeface="Arial"/>
                <a:cs typeface="Arial"/>
              </a:rPr>
              <a:t>Đoạn</a:t>
            </a:r>
            <a:r>
              <a:rPr lang="en-US" sz="1600" dirty="0" smtClean="0">
                <a:latin typeface="Arial"/>
                <a:cs typeface="Arial"/>
              </a:rPr>
              <a:t> </a:t>
            </a:r>
            <a:r>
              <a:rPr lang="en-US" sz="1600" dirty="0" err="1" smtClean="0">
                <a:latin typeface="Arial"/>
                <a:cs typeface="Arial"/>
              </a:rPr>
              <a:t>mã</a:t>
            </a:r>
            <a:r>
              <a:rPr lang="en-US" sz="1600" dirty="0" smtClean="0">
                <a:latin typeface="Arial"/>
                <a:cs typeface="Arial"/>
              </a:rPr>
              <a:t> </a:t>
            </a:r>
            <a:r>
              <a:rPr lang="en-US" sz="1600" dirty="0" err="1" smtClean="0">
                <a:latin typeface="Arial"/>
                <a:cs typeface="Arial"/>
              </a:rPr>
              <a:t>nào</a:t>
            </a:r>
            <a:r>
              <a:rPr lang="en-US" sz="1600" dirty="0" smtClean="0">
                <a:latin typeface="Arial"/>
                <a:cs typeface="Arial"/>
              </a:rPr>
              <a:t> </a:t>
            </a:r>
            <a:r>
              <a:rPr lang="en-US" sz="1600" dirty="0" err="1" smtClean="0">
                <a:latin typeface="Arial"/>
                <a:cs typeface="Arial"/>
              </a:rPr>
              <a:t>gồm</a:t>
            </a:r>
            <a:r>
              <a:rPr lang="en-US" sz="1600" dirty="0" smtClean="0">
                <a:latin typeface="Arial"/>
                <a:cs typeface="Arial"/>
              </a:rPr>
              <a:t> </a:t>
            </a:r>
            <a:r>
              <a:rPr lang="en-US" sz="1600" dirty="0" err="1" smtClean="0">
                <a:latin typeface="Arial"/>
                <a:cs typeface="Arial"/>
              </a:rPr>
              <a:t>nhiều</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thị</a:t>
            </a:r>
            <a:r>
              <a:rPr lang="en-US" sz="1600" dirty="0" smtClean="0">
                <a:latin typeface="Arial"/>
                <a:cs typeface="Arial"/>
              </a:rPr>
              <a:t> </a:t>
            </a:r>
            <a:r>
              <a:rPr lang="en-US" sz="1600" dirty="0" err="1" smtClean="0">
                <a:latin typeface="Arial"/>
                <a:cs typeface="Arial"/>
              </a:rPr>
              <a:t>hơn</a:t>
            </a:r>
            <a:r>
              <a:rPr lang="en-US" sz="1600" dirty="0" smtClean="0">
                <a:latin typeface="Arial"/>
                <a:cs typeface="Arial"/>
              </a:rPr>
              <a:t>? </a:t>
            </a:r>
            <a:r>
              <a:rPr lang="en-US" sz="1600" dirty="0" err="1" smtClean="0">
                <a:latin typeface="Arial"/>
                <a:cs typeface="Arial"/>
              </a:rPr>
              <a:t>Đoạn</a:t>
            </a:r>
            <a:r>
              <a:rPr lang="en-US" sz="1600" dirty="0" smtClean="0">
                <a:latin typeface="Arial"/>
                <a:cs typeface="Arial"/>
              </a:rPr>
              <a:t> </a:t>
            </a:r>
            <a:r>
              <a:rPr lang="en-US" sz="1600" dirty="0" err="1" smtClean="0">
                <a:latin typeface="Arial"/>
                <a:cs typeface="Arial"/>
              </a:rPr>
              <a:t>mã</a:t>
            </a:r>
            <a:r>
              <a:rPr lang="en-US" sz="1600" dirty="0" smtClean="0">
                <a:latin typeface="Arial"/>
                <a:cs typeface="Arial"/>
              </a:rPr>
              <a:t> </a:t>
            </a:r>
            <a:r>
              <a:rPr lang="en-US" sz="1600" dirty="0" err="1" smtClean="0">
                <a:latin typeface="Arial"/>
                <a:cs typeface="Arial"/>
              </a:rPr>
              <a:t>nào</a:t>
            </a:r>
            <a:r>
              <a:rPr lang="en-US" sz="1600" dirty="0" smtClean="0">
                <a:latin typeface="Arial"/>
                <a:cs typeface="Arial"/>
              </a:rPr>
              <a:t> </a:t>
            </a:r>
            <a:r>
              <a:rPr lang="en-US" sz="1600" dirty="0" err="1" smtClean="0">
                <a:latin typeface="Arial"/>
                <a:cs typeface="Arial"/>
              </a:rPr>
              <a:t>nhanh</a:t>
            </a:r>
            <a:r>
              <a:rPr lang="en-US" sz="1600" dirty="0" smtClean="0">
                <a:latin typeface="Arial"/>
                <a:cs typeface="Arial"/>
              </a:rPr>
              <a:t> </a:t>
            </a:r>
            <a:r>
              <a:rPr lang="en-US" sz="1600" dirty="0" err="1" smtClean="0">
                <a:latin typeface="Arial"/>
                <a:cs typeface="Arial"/>
              </a:rPr>
              <a:t>hơn</a:t>
            </a:r>
            <a:r>
              <a:rPr lang="en-US" sz="1600" dirty="0" smtClean="0">
                <a:latin typeface="Arial"/>
                <a:cs typeface="Arial"/>
              </a:rPr>
              <a:t>? </a:t>
            </a:r>
            <a:r>
              <a:rPr lang="en-US" sz="1600" dirty="0" err="1" smtClean="0">
                <a:latin typeface="Arial"/>
                <a:cs typeface="Arial"/>
              </a:rPr>
              <a:t>Tính</a:t>
            </a:r>
            <a:r>
              <a:rPr lang="en-US" sz="1600" dirty="0" smtClean="0">
                <a:latin typeface="Arial"/>
                <a:cs typeface="Arial"/>
              </a:rPr>
              <a:t> CPI </a:t>
            </a:r>
            <a:r>
              <a:rPr lang="en-US" sz="1600" dirty="0" err="1" smtClean="0">
                <a:latin typeface="Arial"/>
                <a:cs typeface="Arial"/>
              </a:rPr>
              <a:t>của</a:t>
            </a:r>
            <a:r>
              <a:rPr lang="en-US" sz="1600" dirty="0" smtClean="0">
                <a:latin typeface="Arial"/>
                <a:cs typeface="Arial"/>
              </a:rPr>
              <a:t> </a:t>
            </a:r>
            <a:r>
              <a:rPr lang="en-US" sz="1600" dirty="0" err="1" smtClean="0">
                <a:latin typeface="Arial"/>
                <a:cs typeface="Arial"/>
              </a:rPr>
              <a:t>từng</a:t>
            </a:r>
            <a:r>
              <a:rPr lang="en-US" sz="1600" dirty="0" smtClean="0">
                <a:latin typeface="Arial"/>
                <a:cs typeface="Arial"/>
              </a:rPr>
              <a:t> </a:t>
            </a:r>
            <a:r>
              <a:rPr lang="en-US" sz="1600" dirty="0" err="1" smtClean="0">
                <a:latin typeface="Arial"/>
                <a:cs typeface="Arial"/>
              </a:rPr>
              <a:t>đoạn</a:t>
            </a:r>
            <a:r>
              <a:rPr lang="en-US" sz="1600" dirty="0" smtClean="0">
                <a:latin typeface="Arial"/>
                <a:cs typeface="Arial"/>
              </a:rPr>
              <a:t> </a:t>
            </a:r>
            <a:r>
              <a:rPr lang="en-US" sz="1600" dirty="0" err="1" smtClean="0">
                <a:latin typeface="Arial"/>
                <a:cs typeface="Arial"/>
              </a:rPr>
              <a:t>mã</a:t>
            </a:r>
            <a:r>
              <a:rPr lang="en-US" sz="1600" dirty="0" smtClean="0">
                <a:latin typeface="Arial"/>
                <a:cs typeface="Arial"/>
              </a:rPr>
              <a:t>.</a:t>
            </a:r>
          </a:p>
        </p:txBody>
      </p:sp>
      <p:graphicFrame>
        <p:nvGraphicFramePr>
          <p:cNvPr id="8" name="Table 7"/>
          <p:cNvGraphicFramePr>
            <a:graphicFrameLocks noGrp="1"/>
          </p:cNvGraphicFramePr>
          <p:nvPr>
            <p:extLst>
              <p:ext uri="{D42A27DB-BD31-4B8C-83A1-F6EECF244321}">
                <p14:modId xmlns:p14="http://schemas.microsoft.com/office/powerpoint/2010/main" val="1202952298"/>
              </p:ext>
            </p:extLst>
          </p:nvPr>
        </p:nvGraphicFramePr>
        <p:xfrm>
          <a:off x="1447800" y="2819400"/>
          <a:ext cx="6096000" cy="741680"/>
        </p:xfrm>
        <a:graphic>
          <a:graphicData uri="http://schemas.openxmlformats.org/drawingml/2006/table">
            <a:tbl>
              <a:tblPr firstRow="1" bandRow="1">
                <a:tableStyleId>{5940675A-B579-460E-94D1-54222C63F5DA}</a:tableStyleId>
              </a:tblPr>
              <a:tblGrid>
                <a:gridCol w="1524000"/>
                <a:gridCol w="1524000"/>
                <a:gridCol w="1524000"/>
                <a:gridCol w="1524000"/>
              </a:tblGrid>
              <a:tr h="370840">
                <a:tc>
                  <a:txBody>
                    <a:bodyPr/>
                    <a:lstStyle/>
                    <a:p>
                      <a:pPr algn="ctr"/>
                      <a:endParaRPr lang="en-US"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b="1" dirty="0" smtClean="0"/>
                        <a:t>A</a:t>
                      </a:r>
                      <a:endParaRPr lang="en-US" b="1" dirty="0"/>
                    </a:p>
                  </a:txBody>
                  <a:tcPr>
                    <a:lnT w="28575" cap="flat" cmpd="sng" algn="ctr">
                      <a:solidFill>
                        <a:schemeClr val="tx1"/>
                      </a:solidFill>
                      <a:prstDash val="solid"/>
                      <a:round/>
                      <a:headEnd type="none" w="med" len="med"/>
                      <a:tailEnd type="none" w="med" len="med"/>
                    </a:lnT>
                  </a:tcPr>
                </a:tc>
                <a:tc>
                  <a:txBody>
                    <a:bodyPr/>
                    <a:lstStyle/>
                    <a:p>
                      <a:pPr algn="ctr"/>
                      <a:r>
                        <a:rPr lang="en-US" b="1" dirty="0" smtClean="0"/>
                        <a:t>B</a:t>
                      </a:r>
                      <a:endParaRPr lang="en-US" b="1" dirty="0"/>
                    </a:p>
                  </a:txBody>
                  <a:tcPr>
                    <a:lnT w="28575" cap="flat" cmpd="sng" algn="ctr">
                      <a:solidFill>
                        <a:schemeClr val="tx1"/>
                      </a:solidFill>
                      <a:prstDash val="solid"/>
                      <a:round/>
                      <a:headEnd type="none" w="med" len="med"/>
                      <a:tailEnd type="none" w="med" len="med"/>
                    </a:lnT>
                  </a:tcPr>
                </a:tc>
                <a:tc>
                  <a:txBody>
                    <a:bodyPr/>
                    <a:lstStyle/>
                    <a:p>
                      <a:pPr algn="ctr"/>
                      <a:r>
                        <a:rPr lang="en-US" b="1" dirty="0" smtClean="0"/>
                        <a:t>C</a:t>
                      </a:r>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r>
              <a:tr h="370840">
                <a:tc>
                  <a:txBody>
                    <a:bodyPr/>
                    <a:lstStyle/>
                    <a:p>
                      <a:pPr algn="ctr"/>
                      <a:r>
                        <a:rPr lang="en-US" b="1" dirty="0" smtClean="0"/>
                        <a:t>CPI</a:t>
                      </a:r>
                      <a:endParaRPr lang="en-US" b="1" dirty="0"/>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B w="28575"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B w="28575"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55072147"/>
              </p:ext>
            </p:extLst>
          </p:nvPr>
        </p:nvGraphicFramePr>
        <p:xfrm>
          <a:off x="1524000" y="4495800"/>
          <a:ext cx="6096000" cy="1107440"/>
        </p:xfrm>
        <a:graphic>
          <a:graphicData uri="http://schemas.openxmlformats.org/drawingml/2006/table">
            <a:tbl>
              <a:tblPr firstRow="1" bandRow="1">
                <a:tableStyleId>{5940675A-B579-460E-94D1-54222C63F5DA}</a:tableStyleId>
              </a:tblPr>
              <a:tblGrid>
                <a:gridCol w="1524000"/>
                <a:gridCol w="1524000"/>
                <a:gridCol w="1524000"/>
                <a:gridCol w="1524000"/>
              </a:tblGrid>
              <a:tr h="370840">
                <a:tc>
                  <a:txBody>
                    <a:bodyPr/>
                    <a:lstStyle/>
                    <a:p>
                      <a:pPr algn="ctr"/>
                      <a:r>
                        <a:rPr lang="en-US" b="1" dirty="0" err="1" smtClean="0"/>
                        <a:t>Đoạn</a:t>
                      </a:r>
                      <a:r>
                        <a:rPr lang="en-US" b="1" baseline="0" dirty="0" smtClean="0"/>
                        <a:t> </a:t>
                      </a:r>
                      <a:r>
                        <a:rPr lang="en-US" b="1" baseline="0" dirty="0" err="1" smtClean="0"/>
                        <a:t>mã</a:t>
                      </a:r>
                      <a:endParaRPr lang="en-US" b="1"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b="1" dirty="0" smtClean="0"/>
                        <a:t>A</a:t>
                      </a:r>
                      <a:endParaRPr lang="en-US" b="1" dirty="0"/>
                    </a:p>
                  </a:txBody>
                  <a:tcPr>
                    <a:lnT w="28575" cap="flat" cmpd="sng" algn="ctr">
                      <a:solidFill>
                        <a:schemeClr val="tx1"/>
                      </a:solidFill>
                      <a:prstDash val="solid"/>
                      <a:round/>
                      <a:headEnd type="none" w="med" len="med"/>
                      <a:tailEnd type="none" w="med" len="med"/>
                    </a:lnT>
                  </a:tcPr>
                </a:tc>
                <a:tc>
                  <a:txBody>
                    <a:bodyPr/>
                    <a:lstStyle/>
                    <a:p>
                      <a:pPr algn="ctr"/>
                      <a:r>
                        <a:rPr lang="en-US" b="1" dirty="0" smtClean="0"/>
                        <a:t>B</a:t>
                      </a:r>
                      <a:endParaRPr lang="en-US" b="1" dirty="0"/>
                    </a:p>
                  </a:txBody>
                  <a:tcPr>
                    <a:lnT w="28575" cap="flat" cmpd="sng" algn="ctr">
                      <a:solidFill>
                        <a:schemeClr val="tx1"/>
                      </a:solidFill>
                      <a:prstDash val="solid"/>
                      <a:round/>
                      <a:headEnd type="none" w="med" len="med"/>
                      <a:tailEnd type="none" w="med" len="med"/>
                    </a:lnT>
                  </a:tcPr>
                </a:tc>
                <a:tc>
                  <a:txBody>
                    <a:bodyPr/>
                    <a:lstStyle/>
                    <a:p>
                      <a:pPr algn="ctr"/>
                      <a:r>
                        <a:rPr lang="en-US" b="1" dirty="0" smtClean="0"/>
                        <a:t>C</a:t>
                      </a:r>
                      <a:endParaRPr lang="en-US"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r>
              <a:tr h="370840">
                <a:tc>
                  <a:txBody>
                    <a:bodyPr/>
                    <a:lstStyle/>
                    <a:p>
                      <a:pPr algn="ctr"/>
                      <a:r>
                        <a:rPr lang="en-US" b="1" dirty="0" smtClean="0"/>
                        <a:t>1</a:t>
                      </a:r>
                      <a:endParaRPr lang="en-US" b="1" dirty="0"/>
                    </a:p>
                  </a:txBody>
                  <a:tcPr>
                    <a:lnL w="28575" cap="flat" cmpd="sng" algn="ctr">
                      <a:solidFill>
                        <a:schemeClr val="tx1"/>
                      </a:solidFill>
                      <a:prstDash val="solid"/>
                      <a:round/>
                      <a:headEnd type="none" w="med" len="med"/>
                      <a:tailEnd type="none" w="med" len="med"/>
                    </a:lnL>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lnR w="28575" cap="flat" cmpd="sng" algn="ctr">
                      <a:solidFill>
                        <a:schemeClr val="tx1"/>
                      </a:solidFill>
                      <a:prstDash val="solid"/>
                      <a:round/>
                      <a:headEnd type="none" w="med" len="med"/>
                      <a:tailEnd type="none" w="med" len="med"/>
                    </a:lnR>
                  </a:tcPr>
                </a:tc>
              </a:tr>
              <a:tr h="325120">
                <a:tc>
                  <a:txBody>
                    <a:bodyPr/>
                    <a:lstStyle/>
                    <a:p>
                      <a:pPr algn="ctr"/>
                      <a:r>
                        <a:rPr lang="en-US" b="1" dirty="0" smtClean="0"/>
                        <a:t>2</a:t>
                      </a:r>
                      <a:endParaRPr lang="en-US" b="1" dirty="0"/>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B w="28575"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B w="28575"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3223481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199" y="420793"/>
            <a:ext cx="7010401" cy="1143000"/>
          </a:xfrm>
        </p:spPr>
        <p:txBody>
          <a:bodyPr>
            <a:normAutofit fontScale="90000"/>
          </a:bodyPr>
          <a:lstStyle/>
          <a:p>
            <a:r>
              <a:rPr lang="en-US" b="1" dirty="0" smtClean="0">
                <a:latin typeface="Arial"/>
                <a:cs typeface="Arial"/>
              </a:rPr>
              <a:t>So </a:t>
            </a:r>
            <a:r>
              <a:rPr lang="en-US" b="1" dirty="0" err="1" smtClean="0">
                <a:latin typeface="Arial"/>
                <a:cs typeface="Arial"/>
              </a:rPr>
              <a:t>sánh</a:t>
            </a:r>
            <a:r>
              <a:rPr lang="en-US" b="1" dirty="0" smtClean="0">
                <a:latin typeface="Arial"/>
                <a:cs typeface="Arial"/>
              </a:rPr>
              <a:t> </a:t>
            </a:r>
            <a:r>
              <a:rPr lang="en-US" b="1" dirty="0" err="1" smtClean="0">
                <a:latin typeface="Arial"/>
                <a:cs typeface="Arial"/>
              </a:rPr>
              <a:t>đoạn</a:t>
            </a:r>
            <a:r>
              <a:rPr lang="en-US" b="1" dirty="0" smtClean="0">
                <a:latin typeface="Arial"/>
                <a:cs typeface="Arial"/>
              </a:rPr>
              <a:t> </a:t>
            </a:r>
            <a:r>
              <a:rPr lang="en-US" b="1" dirty="0" err="1" smtClean="0">
                <a:latin typeface="Arial"/>
                <a:cs typeface="Arial"/>
              </a:rPr>
              <a:t>mã</a:t>
            </a:r>
            <a:r>
              <a:rPr lang="en-US" b="1" dirty="0" smtClean="0">
                <a:latin typeface="Arial"/>
                <a:cs typeface="Arial"/>
              </a:rPr>
              <a:t> </a:t>
            </a:r>
            <a:r>
              <a:rPr lang="en-US" b="1" dirty="0" err="1" smtClean="0">
                <a:latin typeface="Arial"/>
                <a:cs typeface="Arial"/>
              </a:rPr>
              <a:t>chương</a:t>
            </a:r>
            <a:r>
              <a:rPr lang="en-US" b="1" dirty="0" smtClean="0">
                <a:latin typeface="Arial"/>
                <a:cs typeface="Arial"/>
              </a:rPr>
              <a:t> </a:t>
            </a:r>
            <a:r>
              <a:rPr lang="en-US" b="1" dirty="0" err="1" smtClean="0">
                <a:latin typeface="Arial"/>
                <a:cs typeface="Arial"/>
              </a:rPr>
              <a:t>trình</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dirty="0" smtClean="0"/>
              <a:t>HUST-FET, </a:t>
            </a:r>
            <a:fld id="{7247B10F-F915-4C1B-B165-4B8EA3CF8261}" type="datetime1">
              <a:rPr lang="vi-VN" smtClean="0"/>
              <a:pPr algn="r"/>
              <a:t>9/16/16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52</a:t>
            </a:fld>
            <a:endParaRPr lang="en-US" dirty="0"/>
          </a:p>
        </p:txBody>
      </p:sp>
      <p:sp>
        <p:nvSpPr>
          <p:cNvPr id="3" name="Content Placeholder 2"/>
          <p:cNvSpPr>
            <a:spLocks noGrp="1"/>
          </p:cNvSpPr>
          <p:nvPr>
            <p:ph idx="4294967295"/>
          </p:nvPr>
        </p:nvSpPr>
        <p:spPr>
          <a:xfrm>
            <a:off x="457199" y="2826963"/>
            <a:ext cx="8229600" cy="4114800"/>
          </a:xfrm>
        </p:spPr>
        <p:txBody>
          <a:bodyPr>
            <a:noAutofit/>
          </a:bodyPr>
          <a:lstStyle/>
          <a:p>
            <a:endParaRPr lang="en-US" sz="1800" dirty="0" smtClean="0">
              <a:latin typeface="Arial"/>
              <a:cs typeface="Arial"/>
            </a:endParaRPr>
          </a:p>
          <a:p>
            <a:endParaRPr lang="en-US" sz="1800" dirty="0" smtClean="0">
              <a:latin typeface="Arial"/>
              <a:cs typeface="Arial"/>
            </a:endParaRPr>
          </a:p>
          <a:p>
            <a:r>
              <a:rPr lang="en-US" sz="1800" dirty="0" err="1" smtClean="0">
                <a:latin typeface="Arial"/>
                <a:cs typeface="Arial"/>
              </a:rPr>
              <a:t>Đoạn</a:t>
            </a:r>
            <a:r>
              <a:rPr lang="en-US" sz="1800" dirty="0" smtClean="0">
                <a:latin typeface="Arial"/>
                <a:cs typeface="Arial"/>
              </a:rPr>
              <a:t> </a:t>
            </a:r>
            <a:r>
              <a:rPr lang="en-US" sz="1800" dirty="0" err="1" smtClean="0">
                <a:latin typeface="Arial"/>
                <a:cs typeface="Arial"/>
              </a:rPr>
              <a:t>mã</a:t>
            </a:r>
            <a:r>
              <a:rPr lang="en-US" sz="1800" dirty="0" smtClean="0">
                <a:latin typeface="Arial"/>
                <a:cs typeface="Arial"/>
              </a:rPr>
              <a:t> 1 </a:t>
            </a:r>
            <a:r>
              <a:rPr lang="en-US" sz="1800" dirty="0" err="1" smtClean="0">
                <a:latin typeface="Arial"/>
                <a:cs typeface="Arial"/>
              </a:rPr>
              <a:t>dùng</a:t>
            </a:r>
            <a:r>
              <a:rPr lang="en-US" sz="1800" dirty="0" smtClean="0">
                <a:latin typeface="Arial"/>
                <a:cs typeface="Arial"/>
              </a:rPr>
              <a:t> 5 </a:t>
            </a:r>
            <a:r>
              <a:rPr lang="en-US" sz="1800" dirty="0" err="1" smtClean="0">
                <a:latin typeface="Arial"/>
                <a:cs typeface="Arial"/>
              </a:rPr>
              <a:t>chỉ</a:t>
            </a:r>
            <a:r>
              <a:rPr lang="en-US" sz="1800" dirty="0" smtClean="0">
                <a:latin typeface="Arial"/>
                <a:cs typeface="Arial"/>
              </a:rPr>
              <a:t> </a:t>
            </a:r>
            <a:r>
              <a:rPr lang="en-US" sz="1800" dirty="0" err="1" smtClean="0">
                <a:latin typeface="Arial"/>
                <a:cs typeface="Arial"/>
              </a:rPr>
              <a:t>thị</a:t>
            </a:r>
            <a:r>
              <a:rPr lang="en-US" sz="1800" dirty="0" smtClean="0">
                <a:latin typeface="Arial"/>
                <a:cs typeface="Arial"/>
              </a:rPr>
              <a:t>, </a:t>
            </a:r>
            <a:r>
              <a:rPr lang="en-US" sz="1800" dirty="0" err="1" smtClean="0">
                <a:latin typeface="Arial"/>
                <a:cs typeface="Arial"/>
              </a:rPr>
              <a:t>đoạn</a:t>
            </a:r>
            <a:r>
              <a:rPr lang="en-US" sz="1800" dirty="0" smtClean="0">
                <a:latin typeface="Arial"/>
                <a:cs typeface="Arial"/>
              </a:rPr>
              <a:t> </a:t>
            </a:r>
            <a:r>
              <a:rPr lang="en-US" sz="1800" dirty="0" err="1" smtClean="0">
                <a:latin typeface="Arial"/>
                <a:cs typeface="Arial"/>
              </a:rPr>
              <a:t>mã</a:t>
            </a:r>
            <a:r>
              <a:rPr lang="en-US" sz="1800" dirty="0" smtClean="0">
                <a:latin typeface="Arial"/>
                <a:cs typeface="Arial"/>
              </a:rPr>
              <a:t> 2 </a:t>
            </a:r>
            <a:r>
              <a:rPr lang="en-US" sz="1800" dirty="0" err="1" smtClean="0">
                <a:latin typeface="Arial"/>
                <a:cs typeface="Arial"/>
              </a:rPr>
              <a:t>dùng</a:t>
            </a:r>
            <a:r>
              <a:rPr lang="en-US" sz="1800" dirty="0" smtClean="0">
                <a:latin typeface="Arial"/>
                <a:cs typeface="Arial"/>
              </a:rPr>
              <a:t> 6 </a:t>
            </a:r>
            <a:r>
              <a:rPr lang="en-US" sz="1800" dirty="0" err="1" smtClean="0">
                <a:latin typeface="Arial"/>
                <a:cs typeface="Arial"/>
              </a:rPr>
              <a:t>chỉ</a:t>
            </a:r>
            <a:r>
              <a:rPr lang="en-US" sz="1800" dirty="0" smtClean="0">
                <a:latin typeface="Arial"/>
                <a:cs typeface="Arial"/>
              </a:rPr>
              <a:t> </a:t>
            </a:r>
            <a:r>
              <a:rPr lang="en-US" sz="1800" dirty="0" err="1" smtClean="0">
                <a:latin typeface="Arial"/>
                <a:cs typeface="Arial"/>
              </a:rPr>
              <a:t>thị</a:t>
            </a:r>
            <a:endParaRPr lang="en-US" sz="1800" dirty="0" smtClean="0">
              <a:latin typeface="Arial"/>
              <a:cs typeface="Arial"/>
            </a:endParaRPr>
          </a:p>
          <a:p>
            <a:r>
              <a:rPr lang="en-US" sz="1800" dirty="0" err="1" smtClean="0">
                <a:latin typeface="Arial"/>
                <a:cs typeface="Arial"/>
              </a:rPr>
              <a:t>Số</a:t>
            </a:r>
            <a:r>
              <a:rPr lang="en-US" sz="1800" dirty="0" smtClean="0">
                <a:latin typeface="Arial"/>
                <a:cs typeface="Arial"/>
              </a:rPr>
              <a:t> </a:t>
            </a:r>
            <a:r>
              <a:rPr lang="en-US" sz="1800" dirty="0" err="1" smtClean="0">
                <a:latin typeface="Arial"/>
                <a:cs typeface="Arial"/>
              </a:rPr>
              <a:t>xung</a:t>
            </a:r>
            <a:r>
              <a:rPr lang="en-US" sz="1800" dirty="0" smtClean="0">
                <a:latin typeface="Arial"/>
                <a:cs typeface="Arial"/>
              </a:rPr>
              <a:t> </a:t>
            </a:r>
            <a:r>
              <a:rPr lang="en-US" sz="1800" dirty="0" err="1" smtClean="0">
                <a:latin typeface="Arial"/>
                <a:cs typeface="Arial"/>
              </a:rPr>
              <a:t>đồng</a:t>
            </a:r>
            <a:r>
              <a:rPr lang="en-US" sz="1800" dirty="0" smtClean="0">
                <a:latin typeface="Arial"/>
                <a:cs typeface="Arial"/>
              </a:rPr>
              <a:t> </a:t>
            </a:r>
            <a:r>
              <a:rPr lang="en-US" sz="1800" dirty="0" err="1" smtClean="0">
                <a:latin typeface="Arial"/>
                <a:cs typeface="Arial"/>
              </a:rPr>
              <a:t>hồ</a:t>
            </a:r>
            <a:r>
              <a:rPr lang="en-US" sz="1800" dirty="0" smtClean="0">
                <a:latin typeface="Arial"/>
                <a:cs typeface="Arial"/>
              </a:rPr>
              <a:t> </a:t>
            </a:r>
            <a:r>
              <a:rPr lang="en-US" sz="1800" dirty="0" err="1" smtClean="0">
                <a:latin typeface="Arial"/>
                <a:cs typeface="Arial"/>
              </a:rPr>
              <a:t>để</a:t>
            </a:r>
            <a:r>
              <a:rPr lang="en-US" sz="1800" dirty="0" smtClean="0">
                <a:latin typeface="Arial"/>
                <a:cs typeface="Arial"/>
              </a:rPr>
              <a:t> </a:t>
            </a:r>
            <a:r>
              <a:rPr lang="en-US" sz="1800" dirty="0" err="1" smtClean="0">
                <a:latin typeface="Arial"/>
                <a:cs typeface="Arial"/>
              </a:rPr>
              <a:t>thực</a:t>
            </a:r>
            <a:r>
              <a:rPr lang="en-US" sz="1800" dirty="0" smtClean="0">
                <a:latin typeface="Arial"/>
                <a:cs typeface="Arial"/>
              </a:rPr>
              <a:t> </a:t>
            </a:r>
            <a:r>
              <a:rPr lang="en-US" sz="1800" dirty="0" err="1" smtClean="0">
                <a:latin typeface="Arial"/>
                <a:cs typeface="Arial"/>
              </a:rPr>
              <a:t>hiện</a:t>
            </a:r>
            <a:r>
              <a:rPr lang="en-US" sz="1800" dirty="0" smtClean="0">
                <a:latin typeface="Arial"/>
                <a:cs typeface="Arial"/>
              </a:rPr>
              <a:t> </a:t>
            </a:r>
            <a:r>
              <a:rPr lang="en-US" sz="1800" dirty="0" err="1" smtClean="0">
                <a:latin typeface="Arial"/>
                <a:cs typeface="Arial"/>
              </a:rPr>
              <a:t>mỗi</a:t>
            </a:r>
            <a:r>
              <a:rPr lang="en-US" sz="1800" dirty="0" smtClean="0">
                <a:latin typeface="Arial"/>
                <a:cs typeface="Arial"/>
              </a:rPr>
              <a:t> </a:t>
            </a:r>
            <a:r>
              <a:rPr lang="en-US" sz="1800" dirty="0" err="1" smtClean="0">
                <a:latin typeface="Arial"/>
                <a:cs typeface="Arial"/>
              </a:rPr>
              <a:t>đoạn</a:t>
            </a:r>
            <a:r>
              <a:rPr lang="en-US" sz="1800" dirty="0" smtClean="0">
                <a:latin typeface="Arial"/>
                <a:cs typeface="Arial"/>
              </a:rPr>
              <a:t> </a:t>
            </a:r>
            <a:r>
              <a:rPr lang="en-US" sz="1800" dirty="0" err="1" smtClean="0">
                <a:latin typeface="Arial"/>
                <a:cs typeface="Arial"/>
              </a:rPr>
              <a:t>mã</a:t>
            </a:r>
            <a:r>
              <a:rPr lang="en-US" sz="1800" dirty="0" smtClean="0">
                <a:latin typeface="Arial"/>
                <a:cs typeface="Arial"/>
              </a:rPr>
              <a:t> </a:t>
            </a:r>
            <a:r>
              <a:rPr lang="en-US" sz="1800" dirty="0" err="1" smtClean="0">
                <a:latin typeface="Arial"/>
                <a:cs typeface="Arial"/>
              </a:rPr>
              <a:t>được</a:t>
            </a:r>
            <a:r>
              <a:rPr lang="en-US" sz="1800" dirty="0" smtClean="0">
                <a:latin typeface="Arial"/>
                <a:cs typeface="Arial"/>
              </a:rPr>
              <a:t> </a:t>
            </a:r>
            <a:r>
              <a:rPr lang="en-US" sz="1800" dirty="0" err="1" smtClean="0">
                <a:latin typeface="Arial"/>
                <a:cs typeface="Arial"/>
              </a:rPr>
              <a:t>tính</a:t>
            </a:r>
            <a:r>
              <a:rPr lang="en-US" sz="1800" dirty="0" smtClean="0">
                <a:latin typeface="Arial"/>
                <a:cs typeface="Arial"/>
              </a:rPr>
              <a:t> </a:t>
            </a:r>
            <a:r>
              <a:rPr lang="en-US" sz="1800" dirty="0" err="1" smtClean="0">
                <a:latin typeface="Arial"/>
                <a:cs typeface="Arial"/>
              </a:rPr>
              <a:t>như</a:t>
            </a:r>
            <a:r>
              <a:rPr lang="en-US" sz="1800" dirty="0" smtClean="0">
                <a:latin typeface="Arial"/>
                <a:cs typeface="Arial"/>
              </a:rPr>
              <a:t> </a:t>
            </a:r>
            <a:r>
              <a:rPr lang="en-US" sz="1800" dirty="0" err="1" smtClean="0">
                <a:latin typeface="Arial"/>
                <a:cs typeface="Arial"/>
              </a:rPr>
              <a:t>sau</a:t>
            </a:r>
            <a:r>
              <a:rPr lang="en-US" sz="1800" dirty="0" smtClean="0">
                <a:latin typeface="Arial"/>
                <a:cs typeface="Arial"/>
              </a:rPr>
              <a:t>:</a:t>
            </a:r>
          </a:p>
          <a:p>
            <a:endParaRPr lang="en-US" sz="1800" dirty="0">
              <a:latin typeface="Arial"/>
              <a:cs typeface="Arial"/>
            </a:endParaRPr>
          </a:p>
          <a:p>
            <a:endParaRPr lang="en-US" sz="1800" dirty="0" smtClean="0">
              <a:latin typeface="Arial"/>
              <a:cs typeface="Arial"/>
            </a:endParaRPr>
          </a:p>
          <a:p>
            <a:endParaRPr lang="en-US" sz="1800" dirty="0" smtClean="0">
              <a:latin typeface="Arial"/>
              <a:cs typeface="Arial"/>
            </a:endParaRPr>
          </a:p>
          <a:p>
            <a:endParaRPr lang="en-US" sz="1800" dirty="0">
              <a:latin typeface="Arial"/>
              <a:cs typeface="Arial"/>
            </a:endParaRPr>
          </a:p>
          <a:p>
            <a:r>
              <a:rPr lang="en-US" sz="1800" dirty="0" err="1" smtClean="0">
                <a:latin typeface="Arial"/>
                <a:cs typeface="Arial"/>
              </a:rPr>
              <a:t>Trong</a:t>
            </a:r>
            <a:r>
              <a:rPr lang="en-US" sz="1800" dirty="0" smtClean="0">
                <a:latin typeface="Arial"/>
                <a:cs typeface="Arial"/>
              </a:rPr>
              <a:t> </a:t>
            </a:r>
            <a:r>
              <a:rPr lang="en-US" sz="1800" dirty="0" err="1" smtClean="0">
                <a:latin typeface="Arial"/>
                <a:cs typeface="Arial"/>
              </a:rPr>
              <a:t>đó</a:t>
            </a:r>
            <a:r>
              <a:rPr lang="en-US" sz="1800" dirty="0" smtClean="0">
                <a:latin typeface="Arial"/>
                <a:cs typeface="Arial"/>
              </a:rPr>
              <a:t> </a:t>
            </a:r>
            <a:r>
              <a:rPr lang="en-US" sz="1800" i="1" dirty="0" smtClean="0">
                <a:latin typeface="Arial"/>
                <a:cs typeface="Arial"/>
              </a:rPr>
              <a:t>I</a:t>
            </a:r>
            <a:r>
              <a:rPr lang="en-US" sz="1800" i="1" baseline="-25000" dirty="0" smtClean="0">
                <a:latin typeface="Arial"/>
                <a:cs typeface="Arial"/>
              </a:rPr>
              <a:t>1,i</a:t>
            </a:r>
            <a:r>
              <a:rPr lang="en-US" sz="1800" i="1" dirty="0" smtClean="0">
                <a:latin typeface="Arial"/>
                <a:cs typeface="Arial"/>
              </a:rPr>
              <a:t>, I</a:t>
            </a:r>
            <a:r>
              <a:rPr lang="en-US" sz="1800" i="1" baseline="-25000" dirty="0" smtClean="0">
                <a:latin typeface="Arial"/>
                <a:cs typeface="Arial"/>
              </a:rPr>
              <a:t>2,i</a:t>
            </a:r>
            <a:r>
              <a:rPr lang="en-US" sz="1800" i="1" dirty="0" smtClean="0">
                <a:latin typeface="Arial"/>
                <a:cs typeface="Arial"/>
              </a:rPr>
              <a:t> </a:t>
            </a:r>
            <a:r>
              <a:rPr lang="en-US" sz="1800" dirty="0" err="1" smtClean="0">
                <a:latin typeface="Arial"/>
                <a:cs typeface="Arial"/>
              </a:rPr>
              <a:t>là</a:t>
            </a:r>
            <a:r>
              <a:rPr lang="en-US" sz="1800" dirty="0" smtClean="0">
                <a:latin typeface="Arial"/>
                <a:cs typeface="Arial"/>
              </a:rPr>
              <a:t> </a:t>
            </a:r>
            <a:r>
              <a:rPr lang="en-US" sz="1800" dirty="0" err="1" smtClean="0">
                <a:latin typeface="Arial"/>
                <a:cs typeface="Arial"/>
              </a:rPr>
              <a:t>số</a:t>
            </a:r>
            <a:r>
              <a:rPr lang="en-US" sz="1800" dirty="0" smtClean="0">
                <a:latin typeface="Arial"/>
                <a:cs typeface="Arial"/>
              </a:rPr>
              <a:t> </a:t>
            </a:r>
            <a:r>
              <a:rPr lang="en-US" sz="1800" dirty="0" err="1" smtClean="0">
                <a:latin typeface="Arial"/>
                <a:cs typeface="Arial"/>
              </a:rPr>
              <a:t>lượng</a:t>
            </a:r>
            <a:r>
              <a:rPr lang="en-US" sz="1800" dirty="0" smtClean="0">
                <a:latin typeface="Arial"/>
                <a:cs typeface="Arial"/>
              </a:rPr>
              <a:t> </a:t>
            </a:r>
            <a:r>
              <a:rPr lang="en-US" sz="1800" dirty="0" err="1" smtClean="0">
                <a:latin typeface="Arial"/>
                <a:cs typeface="Arial"/>
              </a:rPr>
              <a:t>chỉ</a:t>
            </a:r>
            <a:r>
              <a:rPr lang="en-US" sz="1800" dirty="0" smtClean="0">
                <a:latin typeface="Arial"/>
                <a:cs typeface="Arial"/>
              </a:rPr>
              <a:t> </a:t>
            </a:r>
            <a:r>
              <a:rPr lang="en-US" sz="1800" dirty="0" err="1" smtClean="0">
                <a:latin typeface="Arial"/>
                <a:cs typeface="Arial"/>
              </a:rPr>
              <a:t>thị</a:t>
            </a:r>
            <a:r>
              <a:rPr lang="en-US" sz="1800" dirty="0" smtClean="0">
                <a:latin typeface="Arial"/>
                <a:cs typeface="Arial"/>
              </a:rPr>
              <a:t> </a:t>
            </a:r>
            <a:r>
              <a:rPr lang="en-US" sz="1800" dirty="0" err="1" smtClean="0">
                <a:latin typeface="Arial"/>
                <a:cs typeface="Arial"/>
              </a:rPr>
              <a:t>loại</a:t>
            </a:r>
            <a:r>
              <a:rPr lang="en-US" sz="1800" dirty="0" smtClean="0">
                <a:latin typeface="Arial"/>
                <a:cs typeface="Arial"/>
              </a:rPr>
              <a:t> </a:t>
            </a:r>
            <a:r>
              <a:rPr lang="en-US" sz="1800" i="1" dirty="0" smtClean="0">
                <a:latin typeface="Arial"/>
                <a:cs typeface="Arial"/>
              </a:rPr>
              <a:t>i</a:t>
            </a:r>
            <a:r>
              <a:rPr lang="en-US" sz="1800" dirty="0" smtClean="0">
                <a:latin typeface="Arial"/>
                <a:cs typeface="Arial"/>
              </a:rPr>
              <a:t> trong </a:t>
            </a:r>
            <a:r>
              <a:rPr lang="en-US" sz="1800" dirty="0" err="1" smtClean="0">
                <a:latin typeface="Arial"/>
                <a:cs typeface="Arial"/>
              </a:rPr>
              <a:t>đoạn</a:t>
            </a:r>
            <a:r>
              <a:rPr lang="en-US" sz="1800" dirty="0" smtClean="0">
                <a:latin typeface="Arial"/>
                <a:cs typeface="Arial"/>
              </a:rPr>
              <a:t> </a:t>
            </a:r>
            <a:r>
              <a:rPr lang="en-US" sz="1800" dirty="0" err="1" smtClean="0">
                <a:latin typeface="Arial"/>
                <a:cs typeface="Arial"/>
              </a:rPr>
              <a:t>mã</a:t>
            </a:r>
            <a:r>
              <a:rPr lang="en-US" sz="1800" dirty="0" smtClean="0">
                <a:latin typeface="Arial"/>
                <a:cs typeface="Arial"/>
              </a:rPr>
              <a:t> 1 </a:t>
            </a:r>
            <a:r>
              <a:rPr lang="en-US" sz="1800" dirty="0" err="1" smtClean="0">
                <a:latin typeface="Arial"/>
                <a:cs typeface="Arial"/>
              </a:rPr>
              <a:t>và</a:t>
            </a:r>
            <a:r>
              <a:rPr lang="en-US" sz="1800" dirty="0" smtClean="0">
                <a:latin typeface="Arial"/>
                <a:cs typeface="Arial"/>
              </a:rPr>
              <a:t> 2 </a:t>
            </a:r>
            <a:r>
              <a:rPr lang="en-US" sz="1800" dirty="0" err="1" smtClean="0">
                <a:latin typeface="Arial"/>
                <a:cs typeface="Arial"/>
              </a:rPr>
              <a:t>tương</a:t>
            </a:r>
            <a:r>
              <a:rPr lang="en-US" sz="1800" dirty="0" smtClean="0">
                <a:latin typeface="Arial"/>
                <a:cs typeface="Arial"/>
              </a:rPr>
              <a:t> </a:t>
            </a:r>
            <a:r>
              <a:rPr lang="en-US" sz="1800" dirty="0" err="1" smtClean="0">
                <a:latin typeface="Arial"/>
                <a:cs typeface="Arial"/>
              </a:rPr>
              <a:t>ứng</a:t>
            </a:r>
            <a:endParaRPr lang="en-US" sz="1800" dirty="0" smtClean="0">
              <a:latin typeface="Arial"/>
              <a:cs typeface="Arial"/>
            </a:endParaRPr>
          </a:p>
          <a:p>
            <a:r>
              <a:rPr lang="en-US" sz="1800" dirty="0" err="1" smtClean="0">
                <a:latin typeface="Arial"/>
                <a:cs typeface="Arial"/>
              </a:rPr>
              <a:t>Như</a:t>
            </a:r>
            <a:r>
              <a:rPr lang="en-US" sz="1800" dirty="0" smtClean="0">
                <a:latin typeface="Arial"/>
                <a:cs typeface="Arial"/>
              </a:rPr>
              <a:t> </a:t>
            </a:r>
            <a:r>
              <a:rPr lang="en-US" sz="1800" dirty="0" err="1" smtClean="0">
                <a:latin typeface="Arial"/>
                <a:cs typeface="Arial"/>
              </a:rPr>
              <a:t>vậy</a:t>
            </a:r>
            <a:r>
              <a:rPr lang="en-US" sz="1800" dirty="0" smtClean="0">
                <a:latin typeface="Arial"/>
                <a:cs typeface="Arial"/>
              </a:rPr>
              <a:t> </a:t>
            </a:r>
            <a:r>
              <a:rPr lang="en-US" sz="1800" dirty="0" err="1" smtClean="0">
                <a:latin typeface="Arial"/>
                <a:cs typeface="Arial"/>
              </a:rPr>
              <a:t>đoạn</a:t>
            </a:r>
            <a:r>
              <a:rPr lang="en-US" sz="1800" dirty="0" smtClean="0">
                <a:latin typeface="Arial"/>
                <a:cs typeface="Arial"/>
              </a:rPr>
              <a:t> </a:t>
            </a:r>
            <a:r>
              <a:rPr lang="en-US" sz="1800" dirty="0" err="1" smtClean="0">
                <a:latin typeface="Arial"/>
                <a:cs typeface="Arial"/>
              </a:rPr>
              <a:t>mã</a:t>
            </a:r>
            <a:r>
              <a:rPr lang="en-US" sz="1800" dirty="0" smtClean="0">
                <a:latin typeface="Arial"/>
                <a:cs typeface="Arial"/>
              </a:rPr>
              <a:t> 1 </a:t>
            </a:r>
            <a:r>
              <a:rPr lang="en-US" sz="1800" dirty="0" err="1" smtClean="0">
                <a:latin typeface="Arial"/>
                <a:cs typeface="Arial"/>
              </a:rPr>
              <a:t>chậm</a:t>
            </a:r>
            <a:r>
              <a:rPr lang="en-US" sz="1800" dirty="0" smtClean="0">
                <a:latin typeface="Arial"/>
                <a:cs typeface="Arial"/>
              </a:rPr>
              <a:t> </a:t>
            </a:r>
            <a:r>
              <a:rPr lang="en-US" sz="1800" dirty="0" err="1" smtClean="0">
                <a:latin typeface="Arial"/>
                <a:cs typeface="Arial"/>
              </a:rPr>
              <a:t>hơn</a:t>
            </a:r>
            <a:r>
              <a:rPr lang="en-US" sz="1800" dirty="0" smtClean="0">
                <a:latin typeface="Arial"/>
                <a:cs typeface="Arial"/>
              </a:rPr>
              <a:t> </a:t>
            </a:r>
            <a:r>
              <a:rPr lang="en-US" sz="1800" dirty="0" err="1" smtClean="0">
                <a:latin typeface="Arial"/>
                <a:cs typeface="Arial"/>
              </a:rPr>
              <a:t>đoạn</a:t>
            </a:r>
            <a:r>
              <a:rPr lang="en-US" sz="1800" dirty="0" smtClean="0">
                <a:latin typeface="Arial"/>
                <a:cs typeface="Arial"/>
              </a:rPr>
              <a:t> </a:t>
            </a:r>
            <a:r>
              <a:rPr lang="en-US" sz="1800" dirty="0" err="1" smtClean="0">
                <a:latin typeface="Arial"/>
                <a:cs typeface="Arial"/>
              </a:rPr>
              <a:t>mã</a:t>
            </a:r>
            <a:r>
              <a:rPr lang="en-US" sz="1800" dirty="0" smtClean="0">
                <a:latin typeface="Arial"/>
                <a:cs typeface="Arial"/>
              </a:rPr>
              <a:t> 2, </a:t>
            </a:r>
            <a:r>
              <a:rPr lang="en-US" sz="1800" dirty="0" err="1" smtClean="0">
                <a:latin typeface="Arial"/>
                <a:cs typeface="Arial"/>
              </a:rPr>
              <a:t>mặc</a:t>
            </a:r>
            <a:r>
              <a:rPr lang="en-US" sz="1800" dirty="0" smtClean="0">
                <a:latin typeface="Arial"/>
                <a:cs typeface="Arial"/>
              </a:rPr>
              <a:t> </a:t>
            </a:r>
            <a:r>
              <a:rPr lang="en-US" sz="1800" dirty="0" err="1" smtClean="0">
                <a:latin typeface="Arial"/>
                <a:cs typeface="Arial"/>
              </a:rPr>
              <a:t>dù</a:t>
            </a:r>
            <a:r>
              <a:rPr lang="en-US" sz="1800" dirty="0" smtClean="0">
                <a:latin typeface="Arial"/>
                <a:cs typeface="Arial"/>
              </a:rPr>
              <a:t> </a:t>
            </a:r>
            <a:r>
              <a:rPr lang="en-US" sz="1800" dirty="0" err="1" smtClean="0">
                <a:latin typeface="Arial"/>
                <a:cs typeface="Arial"/>
              </a:rPr>
              <a:t>dùng</a:t>
            </a:r>
            <a:r>
              <a:rPr lang="en-US" sz="1800" dirty="0" smtClean="0">
                <a:latin typeface="Arial"/>
                <a:cs typeface="Arial"/>
              </a:rPr>
              <a:t> </a:t>
            </a:r>
            <a:r>
              <a:rPr lang="en-US" sz="1800" dirty="0" err="1" smtClean="0">
                <a:latin typeface="Arial"/>
                <a:cs typeface="Arial"/>
              </a:rPr>
              <a:t>ít</a:t>
            </a:r>
            <a:r>
              <a:rPr lang="en-US" sz="1800" dirty="0" smtClean="0">
                <a:latin typeface="Arial"/>
                <a:cs typeface="Arial"/>
              </a:rPr>
              <a:t> </a:t>
            </a:r>
            <a:r>
              <a:rPr lang="en-US" sz="1800" dirty="0" err="1" smtClean="0">
                <a:latin typeface="Arial"/>
                <a:cs typeface="Arial"/>
              </a:rPr>
              <a:t>chỉ</a:t>
            </a:r>
            <a:r>
              <a:rPr lang="en-US" sz="1800" dirty="0" smtClean="0">
                <a:latin typeface="Arial"/>
                <a:cs typeface="Arial"/>
              </a:rPr>
              <a:t> </a:t>
            </a:r>
            <a:r>
              <a:rPr lang="en-US" sz="1800" dirty="0" err="1" smtClean="0">
                <a:latin typeface="Arial"/>
                <a:cs typeface="Arial"/>
              </a:rPr>
              <a:t>thị</a:t>
            </a:r>
            <a:r>
              <a:rPr lang="en-US" sz="1800" dirty="0" smtClean="0">
                <a:latin typeface="Arial"/>
                <a:cs typeface="Arial"/>
              </a:rPr>
              <a:t> </a:t>
            </a:r>
            <a:r>
              <a:rPr lang="en-US" sz="1800" dirty="0" err="1" smtClean="0">
                <a:latin typeface="Arial"/>
                <a:cs typeface="Arial"/>
              </a:rPr>
              <a:t>hơn</a:t>
            </a:r>
            <a:endParaRPr lang="en-US" sz="1800" dirty="0">
              <a:latin typeface="Arial"/>
              <a:cs typeface="Arial"/>
            </a:endParaRPr>
          </a:p>
        </p:txBody>
      </p:sp>
      <p:graphicFrame>
        <p:nvGraphicFramePr>
          <p:cNvPr id="9" name="Table 8"/>
          <p:cNvGraphicFramePr>
            <a:graphicFrameLocks noGrp="1"/>
          </p:cNvGraphicFramePr>
          <p:nvPr>
            <p:extLst>
              <p:ext uri="{D42A27DB-BD31-4B8C-83A1-F6EECF244321}">
                <p14:modId xmlns:p14="http://schemas.microsoft.com/office/powerpoint/2010/main" val="2201641963"/>
              </p:ext>
            </p:extLst>
          </p:nvPr>
        </p:nvGraphicFramePr>
        <p:xfrm>
          <a:off x="381000" y="2057400"/>
          <a:ext cx="3352800" cy="1005840"/>
        </p:xfrm>
        <a:graphic>
          <a:graphicData uri="http://schemas.openxmlformats.org/drawingml/2006/table">
            <a:tbl>
              <a:tblPr firstRow="1" bandRow="1">
                <a:tableStyleId>{5940675A-B579-460E-94D1-54222C63F5DA}</a:tableStyleId>
              </a:tblPr>
              <a:tblGrid>
                <a:gridCol w="1142999"/>
                <a:gridCol w="762001"/>
                <a:gridCol w="762001"/>
                <a:gridCol w="685799"/>
              </a:tblGrid>
              <a:tr h="334208">
                <a:tc>
                  <a:txBody>
                    <a:bodyPr/>
                    <a:lstStyle/>
                    <a:p>
                      <a:pPr algn="ctr"/>
                      <a:r>
                        <a:rPr lang="en-US" sz="1600" b="1" dirty="0" err="1" smtClean="0">
                          <a:latin typeface="Arial"/>
                          <a:cs typeface="Arial"/>
                        </a:rPr>
                        <a:t>Đoạn</a:t>
                      </a:r>
                      <a:r>
                        <a:rPr lang="en-US" sz="1600" b="1" baseline="0" dirty="0" smtClean="0">
                          <a:latin typeface="Arial"/>
                          <a:cs typeface="Arial"/>
                        </a:rPr>
                        <a:t> </a:t>
                      </a:r>
                      <a:r>
                        <a:rPr lang="en-US" sz="1600" b="1" baseline="0" dirty="0" err="1" smtClean="0">
                          <a:latin typeface="Arial"/>
                          <a:cs typeface="Arial"/>
                        </a:rPr>
                        <a:t>mã</a:t>
                      </a:r>
                      <a:endParaRPr lang="en-US" sz="1600" b="1" dirty="0">
                        <a:latin typeface="Arial"/>
                        <a:cs typeface="Arial"/>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sz="1600" b="1" dirty="0" smtClean="0"/>
                        <a:t>A</a:t>
                      </a:r>
                      <a:endParaRPr lang="en-US" sz="1600" b="1" dirty="0"/>
                    </a:p>
                  </a:txBody>
                  <a:tcPr>
                    <a:lnT w="28575" cap="flat" cmpd="sng" algn="ctr">
                      <a:solidFill>
                        <a:schemeClr val="tx1"/>
                      </a:solidFill>
                      <a:prstDash val="solid"/>
                      <a:round/>
                      <a:headEnd type="none" w="med" len="med"/>
                      <a:tailEnd type="none" w="med" len="med"/>
                    </a:lnT>
                  </a:tcPr>
                </a:tc>
                <a:tc>
                  <a:txBody>
                    <a:bodyPr/>
                    <a:lstStyle/>
                    <a:p>
                      <a:pPr algn="ctr"/>
                      <a:r>
                        <a:rPr lang="en-US" sz="1600" b="1" dirty="0" smtClean="0"/>
                        <a:t>B</a:t>
                      </a:r>
                      <a:endParaRPr lang="en-US" sz="1600" b="1" dirty="0"/>
                    </a:p>
                  </a:txBody>
                  <a:tcPr>
                    <a:lnT w="28575" cap="flat" cmpd="sng" algn="ctr">
                      <a:solidFill>
                        <a:schemeClr val="tx1"/>
                      </a:solidFill>
                      <a:prstDash val="solid"/>
                      <a:round/>
                      <a:headEnd type="none" w="med" len="med"/>
                      <a:tailEnd type="none" w="med" len="med"/>
                    </a:lnT>
                  </a:tcPr>
                </a:tc>
                <a:tc>
                  <a:txBody>
                    <a:bodyPr/>
                    <a:lstStyle/>
                    <a:p>
                      <a:pPr algn="ctr"/>
                      <a:r>
                        <a:rPr lang="en-US" sz="1600" b="1" dirty="0" smtClean="0"/>
                        <a:t>C</a:t>
                      </a:r>
                      <a:endParaRPr lang="en-US" sz="1600"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r>
              <a:tr h="310510">
                <a:tc>
                  <a:txBody>
                    <a:bodyPr/>
                    <a:lstStyle/>
                    <a:p>
                      <a:pPr algn="ctr"/>
                      <a:r>
                        <a:rPr lang="en-US" sz="1600" b="1" dirty="0" smtClean="0">
                          <a:latin typeface="Arial"/>
                          <a:cs typeface="Arial"/>
                        </a:rPr>
                        <a:t>1</a:t>
                      </a:r>
                      <a:endParaRPr lang="en-US" sz="1600" b="1" dirty="0">
                        <a:latin typeface="Arial"/>
                        <a:cs typeface="Arial"/>
                      </a:endParaRPr>
                    </a:p>
                  </a:txBody>
                  <a:tcPr>
                    <a:lnL w="28575" cap="flat" cmpd="sng" algn="ctr">
                      <a:solidFill>
                        <a:schemeClr val="tx1"/>
                      </a:solidFill>
                      <a:prstDash val="solid"/>
                      <a:round/>
                      <a:headEnd type="none" w="med" len="med"/>
                      <a:tailEnd type="none" w="med" len="med"/>
                    </a:lnL>
                  </a:tcPr>
                </a:tc>
                <a:tc>
                  <a:txBody>
                    <a:bodyPr/>
                    <a:lstStyle/>
                    <a:p>
                      <a:pPr algn="ctr"/>
                      <a:r>
                        <a:rPr lang="en-US" sz="1600" dirty="0" smtClean="0"/>
                        <a:t>2</a:t>
                      </a:r>
                      <a:endParaRPr lang="en-US" sz="1600" dirty="0"/>
                    </a:p>
                  </a:txBody>
                  <a:tcPr/>
                </a:tc>
                <a:tc>
                  <a:txBody>
                    <a:bodyPr/>
                    <a:lstStyle/>
                    <a:p>
                      <a:pPr algn="ctr"/>
                      <a:r>
                        <a:rPr lang="en-US" sz="1600" dirty="0" smtClean="0"/>
                        <a:t>1</a:t>
                      </a:r>
                      <a:endParaRPr lang="en-US" sz="1600" dirty="0"/>
                    </a:p>
                  </a:txBody>
                  <a:tcPr/>
                </a:tc>
                <a:tc>
                  <a:txBody>
                    <a:bodyPr/>
                    <a:lstStyle/>
                    <a:p>
                      <a:pPr algn="ctr"/>
                      <a:r>
                        <a:rPr lang="en-US" sz="1600" dirty="0" smtClean="0"/>
                        <a:t>2</a:t>
                      </a:r>
                      <a:endParaRPr lang="en-US" sz="1600" dirty="0"/>
                    </a:p>
                  </a:txBody>
                  <a:tcPr>
                    <a:lnR w="28575" cap="flat" cmpd="sng" algn="ctr">
                      <a:solidFill>
                        <a:schemeClr val="tx1"/>
                      </a:solidFill>
                      <a:prstDash val="solid"/>
                      <a:round/>
                      <a:headEnd type="none" w="med" len="med"/>
                      <a:tailEnd type="none" w="med" len="med"/>
                    </a:lnR>
                  </a:tcPr>
                </a:tc>
              </a:tr>
              <a:tr h="310510">
                <a:tc>
                  <a:txBody>
                    <a:bodyPr/>
                    <a:lstStyle/>
                    <a:p>
                      <a:pPr algn="ctr"/>
                      <a:r>
                        <a:rPr lang="en-US" sz="1600" b="1" dirty="0" smtClean="0">
                          <a:latin typeface="Arial"/>
                          <a:cs typeface="Arial"/>
                        </a:rPr>
                        <a:t>2</a:t>
                      </a:r>
                      <a:endParaRPr lang="en-US" sz="1600" b="1" dirty="0">
                        <a:latin typeface="Arial"/>
                        <a:cs typeface="Arial"/>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sz="1600" dirty="0" smtClean="0"/>
                        <a:t>4</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1</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1</a:t>
                      </a:r>
                      <a:endParaRPr lang="en-US" sz="1600" dirty="0"/>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graphicFrame>
        <p:nvGraphicFramePr>
          <p:cNvPr id="82946" name="Object 2"/>
          <p:cNvGraphicFramePr>
            <a:graphicFrameLocks noChangeAspect="1"/>
          </p:cNvGraphicFramePr>
          <p:nvPr>
            <p:extLst>
              <p:ext uri="{D42A27DB-BD31-4B8C-83A1-F6EECF244321}">
                <p14:modId xmlns:p14="http://schemas.microsoft.com/office/powerpoint/2010/main" val="1244689607"/>
              </p:ext>
            </p:extLst>
          </p:nvPr>
        </p:nvGraphicFramePr>
        <p:xfrm>
          <a:off x="1566068" y="4116916"/>
          <a:ext cx="4335463" cy="1386726"/>
        </p:xfrm>
        <a:graphic>
          <a:graphicData uri="http://schemas.openxmlformats.org/presentationml/2006/ole">
            <mc:AlternateContent xmlns:mc="http://schemas.openxmlformats.org/markup-compatibility/2006">
              <mc:Choice xmlns:v="urn:schemas-microsoft-com:vml" Requires="v">
                <p:oleObj spid="_x0000_s88131" name="Equation" r:id="rId4" imgW="2781000" imgH="888840" progId="Equation.3">
                  <p:embed/>
                </p:oleObj>
              </mc:Choice>
              <mc:Fallback>
                <p:oleObj name="Equation" r:id="rId4" imgW="2781000" imgH="8888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6068" y="4116916"/>
                        <a:ext cx="4335463" cy="1386726"/>
                      </a:xfrm>
                      <a:prstGeom prst="rect">
                        <a:avLst/>
                      </a:prstGeom>
                      <a:noFill/>
                      <a:extLst/>
                    </p:spPr>
                  </p:pic>
                </p:oleObj>
              </mc:Fallback>
            </mc:AlternateContent>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04610050"/>
              </p:ext>
            </p:extLst>
          </p:nvPr>
        </p:nvGraphicFramePr>
        <p:xfrm>
          <a:off x="4495800" y="1838960"/>
          <a:ext cx="4114800" cy="741680"/>
        </p:xfrm>
        <a:graphic>
          <a:graphicData uri="http://schemas.openxmlformats.org/drawingml/2006/table">
            <a:tbl>
              <a:tblPr firstRow="1" bandRow="1">
                <a:tableStyleId>{5940675A-B579-460E-94D1-54222C63F5DA}</a:tableStyleId>
              </a:tblPr>
              <a:tblGrid>
                <a:gridCol w="1028700"/>
                <a:gridCol w="1028700"/>
                <a:gridCol w="1028700"/>
                <a:gridCol w="1028700"/>
              </a:tblGrid>
              <a:tr h="370840">
                <a:tc>
                  <a:txBody>
                    <a:bodyPr/>
                    <a:lstStyle/>
                    <a:p>
                      <a:pPr algn="ctr"/>
                      <a:endParaRPr lang="en-US" sz="1600"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sz="1600" b="1" dirty="0" smtClean="0"/>
                        <a:t>A</a:t>
                      </a:r>
                      <a:endParaRPr lang="en-US" sz="1600" b="1" dirty="0"/>
                    </a:p>
                  </a:txBody>
                  <a:tcPr>
                    <a:lnT w="28575" cap="flat" cmpd="sng" algn="ctr">
                      <a:solidFill>
                        <a:schemeClr val="tx1"/>
                      </a:solidFill>
                      <a:prstDash val="solid"/>
                      <a:round/>
                      <a:headEnd type="none" w="med" len="med"/>
                      <a:tailEnd type="none" w="med" len="med"/>
                    </a:lnT>
                  </a:tcPr>
                </a:tc>
                <a:tc>
                  <a:txBody>
                    <a:bodyPr/>
                    <a:lstStyle/>
                    <a:p>
                      <a:pPr algn="ctr"/>
                      <a:r>
                        <a:rPr lang="en-US" sz="1600" b="1" dirty="0" smtClean="0"/>
                        <a:t>B</a:t>
                      </a:r>
                      <a:endParaRPr lang="en-US" sz="1600" b="1" dirty="0"/>
                    </a:p>
                  </a:txBody>
                  <a:tcPr>
                    <a:lnT w="28575" cap="flat" cmpd="sng" algn="ctr">
                      <a:solidFill>
                        <a:schemeClr val="tx1"/>
                      </a:solidFill>
                      <a:prstDash val="solid"/>
                      <a:round/>
                      <a:headEnd type="none" w="med" len="med"/>
                      <a:tailEnd type="none" w="med" len="med"/>
                    </a:lnT>
                  </a:tcPr>
                </a:tc>
                <a:tc>
                  <a:txBody>
                    <a:bodyPr/>
                    <a:lstStyle/>
                    <a:p>
                      <a:pPr algn="ctr"/>
                      <a:r>
                        <a:rPr lang="en-US" sz="1600" b="1" dirty="0" smtClean="0"/>
                        <a:t>C</a:t>
                      </a:r>
                      <a:endParaRPr lang="en-US" sz="1600" b="1"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r>
              <a:tr h="370840">
                <a:tc>
                  <a:txBody>
                    <a:bodyPr/>
                    <a:lstStyle/>
                    <a:p>
                      <a:pPr algn="ctr"/>
                      <a:r>
                        <a:rPr lang="en-US" sz="1600" b="1" dirty="0" smtClean="0"/>
                        <a:t>CPI</a:t>
                      </a:r>
                      <a:endParaRPr lang="en-US" sz="1600" b="1" dirty="0"/>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sz="1600" dirty="0" smtClean="0"/>
                        <a:t>1</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2</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3</a:t>
                      </a:r>
                      <a:endParaRPr lang="en-US" sz="1600" dirty="0"/>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2110947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Rectangle 2"/>
          <p:cNvSpPr>
            <a:spLocks noGrp="1" noChangeArrowheads="1"/>
          </p:cNvSpPr>
          <p:nvPr>
            <p:ph type="title"/>
          </p:nvPr>
        </p:nvSpPr>
        <p:spPr>
          <a:xfrm>
            <a:off x="457199" y="147638"/>
            <a:ext cx="8517467" cy="1143000"/>
          </a:xfrm>
        </p:spPr>
        <p:txBody>
          <a:bodyPr>
            <a:normAutofit fontScale="90000"/>
          </a:bodyPr>
          <a:lstStyle/>
          <a:p>
            <a:r>
              <a:rPr lang="en-US" dirty="0" err="1" smtClean="0"/>
              <a:t>Các</a:t>
            </a:r>
            <a:r>
              <a:rPr lang="en-US" dirty="0" smtClean="0"/>
              <a:t> </a:t>
            </a:r>
            <a:r>
              <a:rPr lang="en-US" dirty="0" err="1" smtClean="0"/>
              <a:t>yếu</a:t>
            </a:r>
            <a:r>
              <a:rPr lang="en-US" dirty="0" smtClean="0"/>
              <a:t> </a:t>
            </a:r>
            <a:r>
              <a:rPr lang="en-US" dirty="0" err="1" smtClean="0"/>
              <a:t>tố</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đến</a:t>
            </a:r>
            <a:r>
              <a:rPr lang="en-US" dirty="0" smtClean="0"/>
              <a:t> </a:t>
            </a:r>
            <a:r>
              <a:rPr lang="en-US" dirty="0" err="1" smtClean="0"/>
              <a:t>hiệu</a:t>
            </a:r>
            <a:r>
              <a:rPr lang="en-US" dirty="0" smtClean="0"/>
              <a:t> </a:t>
            </a:r>
            <a:r>
              <a:rPr lang="en-US" dirty="0" err="1" smtClean="0"/>
              <a:t>năng</a:t>
            </a:r>
            <a:endParaRPr lang="en-US" dirty="0"/>
          </a:p>
        </p:txBody>
      </p:sp>
      <p:pic>
        <p:nvPicPr>
          <p:cNvPr id="1089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78000"/>
            <a:ext cx="7696200" cy="419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132907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jpg"/>
          <p:cNvPicPr>
            <a:picLocks noChangeAspect="1"/>
          </p:cNvPicPr>
          <p:nvPr/>
        </p:nvPicPr>
        <p:blipFill>
          <a:blip r:embed="rId3">
            <a:extLst>
              <a:ext uri="{28A0092B-C50C-407E-A947-70E740481C1C}">
                <a14:useLocalDpi xmlns:a14="http://schemas.microsoft.com/office/drawing/2010/main" val="0"/>
              </a:ext>
            </a:extLst>
          </a:blip>
          <a:srcRect l="2561" t="14738" r="1096" b="15077"/>
          <a:stretch>
            <a:fillRect/>
          </a:stretch>
        </p:blipFill>
        <p:spPr>
          <a:xfrm>
            <a:off x="0" y="0"/>
            <a:ext cx="9144000" cy="6858000"/>
          </a:xfrm>
          <a:prstGeom prst="rect">
            <a:avLst/>
          </a:prstGeom>
        </p:spPr>
      </p:pic>
      <p:sp>
        <p:nvSpPr>
          <p:cNvPr id="3" name="Slide Number Placeholder 2"/>
          <p:cNvSpPr>
            <a:spLocks noGrp="1"/>
          </p:cNvSpPr>
          <p:nvPr>
            <p:ph type="sldNum" sz="quarter" idx="4294967295"/>
          </p:nvPr>
        </p:nvSpPr>
        <p:spPr>
          <a:xfrm>
            <a:off x="6553200" y="6356352"/>
            <a:ext cx="2133600" cy="365125"/>
          </a:xfrm>
        </p:spPr>
        <p:txBody>
          <a:bodyPr/>
          <a:lstStyle/>
          <a:p>
            <a:fld id="{F4BA2A7E-5181-A840-825F-018EFA86BC7E}" type="slidenum">
              <a:rPr lang="en-US" smtClean="0"/>
              <a:pPr/>
              <a:t>6</a:t>
            </a:fld>
            <a:endParaRPr lang="en-US"/>
          </a:p>
        </p:txBody>
      </p:sp>
      <p:sp>
        <p:nvSpPr>
          <p:cNvPr id="14" name="Title 1"/>
          <p:cNvSpPr>
            <a:spLocks noGrp="1"/>
          </p:cNvSpPr>
          <p:nvPr>
            <p:ph type="title"/>
          </p:nvPr>
        </p:nvSpPr>
        <p:spPr>
          <a:xfrm>
            <a:off x="457200" y="-131755"/>
            <a:ext cx="82296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Máy</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tính</a:t>
            </a: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hiện</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đại</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0031408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oogle-datacenter-tech-13-1055497_621x320.jpg"/>
          <p:cNvPicPr>
            <a:picLocks noChangeAspect="1"/>
          </p:cNvPicPr>
          <p:nvPr/>
        </p:nvPicPr>
        <p:blipFill>
          <a:blip r:embed="rId2">
            <a:extLst>
              <a:ext uri="{28A0092B-C50C-407E-A947-70E740481C1C}">
                <a14:useLocalDpi xmlns:a14="http://schemas.microsoft.com/office/drawing/2010/main" val="0"/>
              </a:ext>
            </a:extLst>
          </a:blip>
          <a:srcRect l="4290" r="4101"/>
          <a:stretch>
            <a:fillRect/>
          </a:stretch>
        </p:blipFill>
        <p:spPr>
          <a:xfrm>
            <a:off x="0" y="0"/>
            <a:ext cx="9144000" cy="6858000"/>
          </a:xfrm>
          <a:prstGeom prst="rect">
            <a:avLst/>
          </a:prstGeom>
        </p:spPr>
      </p:pic>
      <p:sp>
        <p:nvSpPr>
          <p:cNvPr id="3" name="Slide Number Placeholder 2"/>
          <p:cNvSpPr>
            <a:spLocks noGrp="1"/>
          </p:cNvSpPr>
          <p:nvPr>
            <p:ph type="sldNum" sz="quarter" idx="4294967295"/>
          </p:nvPr>
        </p:nvSpPr>
        <p:spPr>
          <a:xfrm>
            <a:off x="6553200" y="6356352"/>
            <a:ext cx="2133600" cy="365125"/>
          </a:xfrm>
        </p:spPr>
        <p:txBody>
          <a:bodyPr/>
          <a:lstStyle/>
          <a:p>
            <a:fld id="{F4BA2A7E-5181-A840-825F-018EFA86BC7E}" type="slidenum">
              <a:rPr lang="en-US" smtClean="0"/>
              <a:pPr/>
              <a:t>7</a:t>
            </a:fld>
            <a:endParaRPr lang="en-US"/>
          </a:p>
        </p:txBody>
      </p:sp>
      <p:pic>
        <p:nvPicPr>
          <p:cNvPr id="22531" name="Picture 3"/>
          <p:cNvPicPr>
            <a:picLocks noChangeAspect="1" noChangeArrowheads="1"/>
          </p:cNvPicPr>
          <p:nvPr/>
        </p:nvPicPr>
        <p:blipFill>
          <a:blip r:embed="rId3"/>
          <a:srcRect t="25833" b="26878"/>
          <a:stretch>
            <a:fillRect/>
          </a:stretch>
        </p:blipFill>
        <p:spPr bwMode="auto">
          <a:xfrm>
            <a:off x="2475268" y="4937536"/>
            <a:ext cx="3611357" cy="1707777"/>
          </a:xfrm>
          <a:prstGeom prst="rect">
            <a:avLst/>
          </a:prstGeom>
          <a:noFill/>
          <a:ln w="9525">
            <a:noFill/>
            <a:miter lim="800000"/>
            <a:headEnd/>
            <a:tailEnd/>
          </a:ln>
          <a:effectLst/>
        </p:spPr>
      </p:pic>
      <p:sp>
        <p:nvSpPr>
          <p:cNvPr id="14" name="Title 1"/>
          <p:cNvSpPr>
            <a:spLocks noGrp="1"/>
          </p:cNvSpPr>
          <p:nvPr>
            <p:ph type="title"/>
          </p:nvPr>
        </p:nvSpPr>
        <p:spPr>
          <a:xfrm>
            <a:off x="457200" y="-131755"/>
            <a:ext cx="82296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Máy</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tính</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hiện</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đại</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885795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930" y="313621"/>
            <a:ext cx="6933286" cy="657612"/>
          </a:xfrm>
        </p:spPr>
        <p:txBody>
          <a:bodyPr>
            <a:normAutofit/>
          </a:bodyPr>
          <a:lstStyle/>
          <a:p>
            <a:r>
              <a:rPr lang="en-US" sz="2800" dirty="0" err="1"/>
              <a:t>Quan</a:t>
            </a:r>
            <a:r>
              <a:rPr lang="en-US" sz="2800" dirty="0"/>
              <a:t> </a:t>
            </a:r>
            <a:r>
              <a:rPr lang="en-US" sz="2800" dirty="0" err="1"/>
              <a:t>niệm</a:t>
            </a:r>
            <a:r>
              <a:rPr lang="en-US" sz="2800" dirty="0"/>
              <a:t> </a:t>
            </a:r>
            <a:r>
              <a:rPr lang="en-US" sz="2800" dirty="0" err="1"/>
              <a:t>truyền</a:t>
            </a:r>
            <a:r>
              <a:rPr lang="en-US" sz="2800" dirty="0"/>
              <a:t> </a:t>
            </a:r>
            <a:r>
              <a:rPr lang="en-US" sz="2800" dirty="0" err="1"/>
              <a:t>thống</a:t>
            </a:r>
            <a:r>
              <a:rPr lang="en-US" sz="2800" dirty="0"/>
              <a:t> </a:t>
            </a:r>
            <a:r>
              <a:rPr lang="en-US" sz="2800" dirty="0" err="1"/>
              <a:t>về</a:t>
            </a:r>
            <a:r>
              <a:rPr lang="en-US" sz="2800" dirty="0"/>
              <a:t> </a:t>
            </a:r>
            <a:r>
              <a:rPr lang="en-US" sz="2800" dirty="0" err="1"/>
              <a:t>cấu</a:t>
            </a:r>
            <a:r>
              <a:rPr lang="en-US" sz="2800" dirty="0"/>
              <a:t> </a:t>
            </a:r>
            <a:r>
              <a:rPr lang="en-US" sz="2800" dirty="0" err="1"/>
              <a:t>trúc</a:t>
            </a:r>
            <a:r>
              <a:rPr lang="en-US" sz="2800" dirty="0"/>
              <a:t> </a:t>
            </a:r>
            <a:r>
              <a:rPr lang="en-US" sz="2800" dirty="0" err="1"/>
              <a:t>máy</a:t>
            </a:r>
            <a:r>
              <a:rPr lang="en-US" sz="2800" dirty="0"/>
              <a:t> </a:t>
            </a:r>
            <a:r>
              <a:rPr lang="en-US" sz="2800" dirty="0" err="1"/>
              <a:t>tính</a:t>
            </a:r>
            <a:endParaRPr lang="en-US" sz="2800" b="1" dirty="0"/>
          </a:p>
        </p:txBody>
      </p:sp>
      <p:sp>
        <p:nvSpPr>
          <p:cNvPr id="3" name="Date Placeholder 2"/>
          <p:cNvSpPr>
            <a:spLocks noGrp="1"/>
          </p:cNvSpPr>
          <p:nvPr>
            <p:ph type="dt" sz="half" idx="10"/>
          </p:nvPr>
        </p:nvSpPr>
        <p:spPr/>
        <p:txBody>
          <a:bodyPr/>
          <a:lstStyle/>
          <a:p>
            <a:fld id="{2C79378B-6042-214E-9F19-D3924935BCF7}" type="datetime4">
              <a:rPr lang="en-US" smtClean="0"/>
              <a:t>September 16, 2016</a:t>
            </a:fld>
            <a:endParaRPr lang="en-US"/>
          </a:p>
        </p:txBody>
      </p:sp>
      <p:sp>
        <p:nvSpPr>
          <p:cNvPr id="24" name="Footer Placeholder 23"/>
          <p:cNvSpPr>
            <a:spLocks noGrp="1"/>
          </p:cNvSpPr>
          <p:nvPr>
            <p:ph type="ftr" sz="quarter" idx="11"/>
          </p:nvPr>
        </p:nvSpPr>
        <p:spPr/>
        <p:txBody>
          <a:bodyPr/>
          <a:lstStyle/>
          <a:p>
            <a:r>
              <a:rPr lang="en-US" smtClean="0"/>
              <a:t>SET - HUST </a:t>
            </a:r>
            <a:endParaRPr lang="en-US"/>
          </a:p>
        </p:txBody>
      </p:sp>
      <p:sp>
        <p:nvSpPr>
          <p:cNvPr id="22" name="Slide Number Placeholder 21"/>
          <p:cNvSpPr>
            <a:spLocks noGrp="1"/>
          </p:cNvSpPr>
          <p:nvPr>
            <p:ph type="sldNum" sz="quarter" idx="12"/>
          </p:nvPr>
        </p:nvSpPr>
        <p:spPr/>
        <p:txBody>
          <a:bodyPr/>
          <a:lstStyle/>
          <a:p>
            <a:fld id="{A3D50F6A-8622-3A4C-A3A5-AE52F18DBC7C}" type="slidenum">
              <a:rPr lang="en-US" smtClean="0"/>
              <a:t>8</a:t>
            </a:fld>
            <a:endParaRPr lang="en-US"/>
          </a:p>
        </p:txBody>
      </p:sp>
      <p:pic>
        <p:nvPicPr>
          <p:cNvPr id="4" name="Picture 4" descr="05~Figure_1"/>
          <p:cNvPicPr>
            <a:picLocks noChangeAspect="1" noChangeArrowheads="1"/>
          </p:cNvPicPr>
          <p:nvPr>
            <p:custDataLst>
              <p:tags r:id="rId1"/>
            </p:custDataLst>
          </p:nvPr>
        </p:nvPicPr>
        <p:blipFill>
          <a:blip r:embed="rId5" cstate="print"/>
          <a:srcRect/>
          <a:stretch>
            <a:fillRect/>
          </a:stretch>
        </p:blipFill>
        <p:spPr bwMode="auto">
          <a:xfrm>
            <a:off x="457199" y="2534776"/>
            <a:ext cx="5424487" cy="3366070"/>
          </a:xfrm>
          <a:prstGeom prst="rect">
            <a:avLst/>
          </a:prstGeom>
          <a:noFill/>
          <a:ln w="9525">
            <a:noFill/>
            <a:miter lim="800000"/>
            <a:headEnd/>
            <a:tailEnd/>
          </a:ln>
        </p:spPr>
      </p:pic>
      <p:grpSp>
        <p:nvGrpSpPr>
          <p:cNvPr id="5" name="Group 4"/>
          <p:cNvGrpSpPr/>
          <p:nvPr/>
        </p:nvGrpSpPr>
        <p:grpSpPr>
          <a:xfrm>
            <a:off x="3522833" y="1476441"/>
            <a:ext cx="5424487" cy="5291138"/>
            <a:chOff x="3719513" y="838200"/>
            <a:chExt cx="5424487" cy="5291138"/>
          </a:xfrm>
        </p:grpSpPr>
        <p:grpSp>
          <p:nvGrpSpPr>
            <p:cNvPr id="6" name="Group 5"/>
            <p:cNvGrpSpPr/>
            <p:nvPr/>
          </p:nvGrpSpPr>
          <p:grpSpPr>
            <a:xfrm>
              <a:off x="4648200" y="838200"/>
              <a:ext cx="3063265" cy="1143000"/>
              <a:chOff x="1304180" y="838200"/>
              <a:chExt cx="7052217" cy="2819400"/>
            </a:xfrm>
          </p:grpSpPr>
          <p:sp>
            <p:nvSpPr>
              <p:cNvPr id="14" name="Oval 6"/>
              <p:cNvSpPr>
                <a:spLocks noChangeArrowheads="1"/>
              </p:cNvSpPr>
              <p:nvPr/>
            </p:nvSpPr>
            <p:spPr bwMode="auto">
              <a:xfrm>
                <a:off x="2895600" y="838200"/>
                <a:ext cx="2819400" cy="2819400"/>
              </a:xfrm>
              <a:prstGeom prst="ellipse">
                <a:avLst/>
              </a:prstGeom>
              <a:solidFill>
                <a:srgbClr val="0000FF"/>
              </a:solidFill>
              <a:ln w="12700" algn="ctr">
                <a:solidFill>
                  <a:schemeClr val="tx1"/>
                </a:solidFill>
                <a:round/>
                <a:headEnd/>
                <a:tailEnd/>
              </a:ln>
            </p:spPr>
            <p:txBody>
              <a:bodyPr/>
              <a:lstStyle/>
              <a:p>
                <a:endParaRPr lang="en-US" sz="1100"/>
              </a:p>
            </p:txBody>
          </p:sp>
          <p:sp>
            <p:nvSpPr>
              <p:cNvPr id="15" name="Oval 5"/>
              <p:cNvSpPr>
                <a:spLocks noChangeArrowheads="1"/>
              </p:cNvSpPr>
              <p:nvPr/>
            </p:nvSpPr>
            <p:spPr bwMode="auto">
              <a:xfrm>
                <a:off x="3276600" y="1219200"/>
                <a:ext cx="2057400" cy="2057400"/>
              </a:xfrm>
              <a:prstGeom prst="ellipse">
                <a:avLst/>
              </a:prstGeom>
              <a:solidFill>
                <a:srgbClr val="00B050"/>
              </a:solidFill>
              <a:ln w="12700" algn="ctr">
                <a:solidFill>
                  <a:schemeClr val="tx1"/>
                </a:solidFill>
                <a:round/>
                <a:headEnd/>
                <a:tailEnd/>
              </a:ln>
            </p:spPr>
            <p:txBody>
              <a:bodyPr/>
              <a:lstStyle/>
              <a:p>
                <a:endParaRPr lang="en-US" sz="1100"/>
              </a:p>
            </p:txBody>
          </p:sp>
          <p:sp>
            <p:nvSpPr>
              <p:cNvPr id="16" name="TextBox 7"/>
              <p:cNvSpPr txBox="1">
                <a:spLocks noChangeArrowheads="1"/>
              </p:cNvSpPr>
              <p:nvPr/>
            </p:nvSpPr>
            <p:spPr bwMode="auto">
              <a:xfrm>
                <a:off x="6068345" y="1487227"/>
                <a:ext cx="2288052" cy="645305"/>
              </a:xfrm>
              <a:prstGeom prst="rect">
                <a:avLst/>
              </a:prstGeom>
              <a:noFill/>
              <a:ln w="9525">
                <a:noFill/>
                <a:miter lim="800000"/>
                <a:headEnd/>
                <a:tailEnd/>
              </a:ln>
            </p:spPr>
            <p:txBody>
              <a:bodyPr wrap="square">
                <a:spAutoFit/>
              </a:bodyPr>
              <a:lstStyle/>
              <a:p>
                <a:endParaRPr lang="en-US" sz="1100" b="1" dirty="0">
                  <a:solidFill>
                    <a:srgbClr val="009900"/>
                  </a:solidFill>
                  <a:latin typeface="Arial" pitchFamily="34" charset="0"/>
                  <a:cs typeface="Arial" pitchFamily="34" charset="0"/>
                </a:endParaRPr>
              </a:p>
            </p:txBody>
          </p:sp>
          <p:sp>
            <p:nvSpPr>
              <p:cNvPr id="17" name="TextBox 8"/>
              <p:cNvSpPr txBox="1">
                <a:spLocks noChangeArrowheads="1"/>
              </p:cNvSpPr>
              <p:nvPr/>
            </p:nvSpPr>
            <p:spPr bwMode="auto">
              <a:xfrm>
                <a:off x="1304180" y="990601"/>
                <a:ext cx="2350110" cy="645305"/>
              </a:xfrm>
              <a:prstGeom prst="rect">
                <a:avLst/>
              </a:prstGeom>
              <a:noFill/>
              <a:ln w="9525">
                <a:noFill/>
                <a:miter lim="800000"/>
                <a:headEnd/>
                <a:tailEnd/>
              </a:ln>
            </p:spPr>
            <p:txBody>
              <a:bodyPr wrap="square">
                <a:spAutoFit/>
              </a:bodyPr>
              <a:lstStyle/>
              <a:p>
                <a:endParaRPr lang="en-US" sz="1100" b="1" dirty="0">
                  <a:solidFill>
                    <a:srgbClr val="0070C0"/>
                  </a:solidFill>
                  <a:latin typeface="Arial" pitchFamily="34" charset="0"/>
                  <a:cs typeface="Arial" pitchFamily="34" charset="0"/>
                </a:endParaRPr>
              </a:p>
            </p:txBody>
          </p:sp>
          <p:sp>
            <p:nvSpPr>
              <p:cNvPr id="18" name="Oval 3"/>
              <p:cNvSpPr>
                <a:spLocks noChangeArrowheads="1"/>
              </p:cNvSpPr>
              <p:nvPr/>
            </p:nvSpPr>
            <p:spPr bwMode="auto">
              <a:xfrm>
                <a:off x="3657600" y="1600200"/>
                <a:ext cx="1295400" cy="1295400"/>
              </a:xfrm>
              <a:prstGeom prst="ellipse">
                <a:avLst/>
              </a:prstGeom>
              <a:solidFill>
                <a:srgbClr val="FC0C34"/>
              </a:solidFill>
              <a:ln w="12700" algn="ctr">
                <a:solidFill>
                  <a:schemeClr val="accent1"/>
                </a:solidFill>
                <a:round/>
                <a:headEnd/>
                <a:tailEnd/>
              </a:ln>
            </p:spPr>
            <p:txBody>
              <a:bodyPr/>
              <a:lstStyle/>
              <a:p>
                <a:endParaRPr lang="en-US" sz="1100">
                  <a:solidFill>
                    <a:srgbClr val="FF0000"/>
                  </a:solidFill>
                </a:endParaRPr>
              </a:p>
            </p:txBody>
          </p:sp>
          <p:sp>
            <p:nvSpPr>
              <p:cNvPr id="19" name="TextBox 18"/>
              <p:cNvSpPr txBox="1"/>
              <p:nvPr/>
            </p:nvSpPr>
            <p:spPr>
              <a:xfrm>
                <a:off x="3711198" y="1694952"/>
                <a:ext cx="1929693" cy="1062855"/>
              </a:xfrm>
              <a:prstGeom prst="rect">
                <a:avLst/>
              </a:prstGeom>
              <a:noFill/>
            </p:spPr>
            <p:txBody>
              <a:bodyPr wrap="square">
                <a:spAutoFit/>
              </a:bodyPr>
              <a:lstStyle/>
              <a:p>
                <a:pPr>
                  <a:defRPr/>
                </a:pPr>
                <a:r>
                  <a:rPr lang="en-US" sz="1100" b="1" dirty="0" err="1" smtClean="0">
                    <a:latin typeface="Arial" pitchFamily="34" charset="0"/>
                    <a:cs typeface="Arial" pitchFamily="34" charset="0"/>
                  </a:rPr>
                  <a:t>Phần</a:t>
                </a:r>
                <a:r>
                  <a:rPr lang="en-US" sz="1100" b="1" dirty="0" smtClean="0">
                    <a:latin typeface="Arial" pitchFamily="34" charset="0"/>
                    <a:cs typeface="Arial" pitchFamily="34" charset="0"/>
                  </a:rPr>
                  <a:t> </a:t>
                </a:r>
              </a:p>
              <a:p>
                <a:pPr>
                  <a:defRPr/>
                </a:pPr>
                <a:r>
                  <a:rPr lang="en-US" sz="1100" b="1" dirty="0" err="1" smtClean="0">
                    <a:latin typeface="Arial" pitchFamily="34" charset="0"/>
                    <a:cs typeface="Arial" pitchFamily="34" charset="0"/>
                  </a:rPr>
                  <a:t>cứng</a:t>
                </a:r>
                <a:endParaRPr lang="en-US" sz="1100" b="1" dirty="0">
                  <a:latin typeface="Arial" pitchFamily="34" charset="0"/>
                  <a:cs typeface="Arial" pitchFamily="34" charset="0"/>
                </a:endParaRPr>
              </a:p>
            </p:txBody>
          </p:sp>
        </p:grpSp>
        <p:pic>
          <p:nvPicPr>
            <p:cNvPr id="7" name="Picture 4" descr="05~Figure_1"/>
            <p:cNvPicPr>
              <a:picLocks noChangeAspect="1" noChangeArrowheads="1"/>
            </p:cNvPicPr>
            <p:nvPr>
              <p:custDataLst>
                <p:tags r:id="rId2"/>
              </p:custDataLst>
            </p:nvPr>
          </p:nvPicPr>
          <p:blipFill>
            <a:blip r:embed="rId5" cstate="print"/>
            <a:srcRect/>
            <a:stretch>
              <a:fillRect/>
            </a:stretch>
          </p:blipFill>
          <p:spPr bwMode="auto">
            <a:xfrm>
              <a:off x="3719513" y="2590800"/>
              <a:ext cx="5424487" cy="3366070"/>
            </a:xfrm>
            <a:prstGeom prst="rect">
              <a:avLst/>
            </a:prstGeom>
            <a:noFill/>
            <a:ln w="9525">
              <a:noFill/>
              <a:miter lim="800000"/>
              <a:headEnd/>
              <a:tailEnd/>
            </a:ln>
          </p:spPr>
        </p:pic>
        <p:cxnSp>
          <p:nvCxnSpPr>
            <p:cNvPr id="8" name="Straight Arrow Connector 7"/>
            <p:cNvCxnSpPr>
              <a:stCxn id="19" idx="1"/>
            </p:cNvCxnSpPr>
            <p:nvPr/>
          </p:nvCxnSpPr>
          <p:spPr bwMode="auto">
            <a:xfrm rot="10800000" flipV="1">
              <a:off x="3733800" y="1400976"/>
              <a:ext cx="1959934" cy="1189824"/>
            </a:xfrm>
            <a:prstGeom prst="straightConnector1">
              <a:avLst/>
            </a:prstGeom>
            <a:solidFill>
              <a:schemeClr val="accent1"/>
            </a:solidFill>
            <a:ln w="19050" cap="flat" cmpd="sng" algn="ctr">
              <a:solidFill>
                <a:srgbClr val="FF0000"/>
              </a:solidFill>
              <a:prstDash val="solid"/>
              <a:round/>
              <a:headEnd type="none" w="med" len="med"/>
              <a:tailEnd type="triangle" w="med" len="med"/>
            </a:ln>
            <a:effectLst/>
          </p:spPr>
        </p:cxnSp>
        <p:cxnSp>
          <p:nvCxnSpPr>
            <p:cNvPr id="9" name="Straight Arrow Connector 8"/>
            <p:cNvCxnSpPr>
              <a:stCxn id="18" idx="6"/>
            </p:cNvCxnSpPr>
            <p:nvPr/>
          </p:nvCxnSpPr>
          <p:spPr bwMode="auto">
            <a:xfrm>
              <a:off x="6233135" y="1409700"/>
              <a:ext cx="2072665" cy="1181100"/>
            </a:xfrm>
            <a:prstGeom prst="straightConnector1">
              <a:avLst/>
            </a:prstGeom>
            <a:solidFill>
              <a:schemeClr val="accent1"/>
            </a:solidFill>
            <a:ln w="19050" cap="flat" cmpd="sng" algn="ctr">
              <a:solidFill>
                <a:srgbClr val="FF0000"/>
              </a:solidFill>
              <a:prstDash val="solid"/>
              <a:round/>
              <a:headEnd type="none" w="med" len="med"/>
              <a:tailEnd type="triangle" w="med" len="med"/>
            </a:ln>
            <a:effectLst/>
          </p:spPr>
        </p:cxnSp>
        <p:pic>
          <p:nvPicPr>
            <p:cNvPr id="10" name="Picture 4" descr="f01-07-P374493"/>
            <p:cNvPicPr>
              <a:picLocks noChangeAspect="1" noChangeArrowheads="1"/>
            </p:cNvPicPr>
            <p:nvPr/>
          </p:nvPicPr>
          <p:blipFill>
            <a:blip r:embed="rId6" cstate="print"/>
            <a:srcRect/>
            <a:stretch>
              <a:fillRect/>
            </a:stretch>
          </p:blipFill>
          <p:spPr bwMode="auto">
            <a:xfrm>
              <a:off x="4154993" y="1964453"/>
              <a:ext cx="3642810" cy="3821194"/>
            </a:xfrm>
            <a:prstGeom prst="rect">
              <a:avLst/>
            </a:prstGeom>
            <a:noFill/>
          </p:spPr>
        </p:pic>
        <p:cxnSp>
          <p:nvCxnSpPr>
            <p:cNvPr id="11" name="Straight Arrow Connector 10"/>
            <p:cNvCxnSpPr>
              <a:stCxn id="18" idx="2"/>
            </p:cNvCxnSpPr>
            <p:nvPr/>
          </p:nvCxnSpPr>
          <p:spPr bwMode="auto">
            <a:xfrm flipH="1">
              <a:off x="4154993" y="1409700"/>
              <a:ext cx="1515460" cy="590550"/>
            </a:xfrm>
            <a:prstGeom prst="straightConnector1">
              <a:avLst/>
            </a:prstGeom>
            <a:solidFill>
              <a:schemeClr val="accent1"/>
            </a:solidFill>
            <a:ln w="19050" cap="flat" cmpd="sng" algn="ctr">
              <a:solidFill>
                <a:srgbClr val="FF0000"/>
              </a:solidFill>
              <a:prstDash val="solid"/>
              <a:round/>
              <a:headEnd type="none" w="med" len="med"/>
              <a:tailEnd type="triangle" w="med" len="med"/>
            </a:ln>
            <a:effectLst/>
          </p:spPr>
        </p:cxnSp>
        <p:cxnSp>
          <p:nvCxnSpPr>
            <p:cNvPr id="12" name="Straight Arrow Connector 11"/>
            <p:cNvCxnSpPr>
              <a:stCxn id="18" idx="6"/>
            </p:cNvCxnSpPr>
            <p:nvPr/>
          </p:nvCxnSpPr>
          <p:spPr bwMode="auto">
            <a:xfrm>
              <a:off x="6233135" y="1409700"/>
              <a:ext cx="1478330" cy="571500"/>
            </a:xfrm>
            <a:prstGeom prst="straightConnector1">
              <a:avLst/>
            </a:prstGeom>
            <a:solidFill>
              <a:schemeClr val="accent1"/>
            </a:solidFill>
            <a:ln w="19050" cap="flat" cmpd="sng" algn="ctr">
              <a:solidFill>
                <a:srgbClr val="FF0000"/>
              </a:solidFill>
              <a:prstDash val="solid"/>
              <a:round/>
              <a:headEnd type="none" w="med" len="med"/>
              <a:tailEnd type="triangle" w="med" len="med"/>
            </a:ln>
            <a:effectLst/>
          </p:spPr>
        </p:cxnSp>
        <p:sp>
          <p:nvSpPr>
            <p:cNvPr id="13" name="Comment 1"/>
            <p:cNvSpPr>
              <a:spLocks noRot="1" noChangeAspect="1" noEditPoints="1" noChangeArrowheads="1" noChangeShapeType="1" noTextEdit="1"/>
            </p:cNvSpPr>
            <p:nvPr/>
          </p:nvSpPr>
          <p:spPr bwMode="auto">
            <a:xfrm>
              <a:off x="6946900" y="6126163"/>
              <a:ext cx="6350" cy="3175"/>
            </a:xfrm>
            <a:custGeom>
              <a:avLst/>
              <a:gdLst>
                <a:gd name="T0" fmla="+- 0 19312 19297"/>
                <a:gd name="T1" fmla="*/ T0 w 16"/>
                <a:gd name="T2" fmla="+- 0 17023 17016"/>
                <a:gd name="T3" fmla="*/ 17023 h 8"/>
                <a:gd name="T4" fmla="+- 0 19307 19297"/>
                <a:gd name="T5" fmla="*/ T4 w 16"/>
                <a:gd name="T6" fmla="+- 0 17021 17016"/>
                <a:gd name="T7" fmla="*/ 17021 h 8"/>
                <a:gd name="T8" fmla="+- 0 19302 19297"/>
                <a:gd name="T9" fmla="*/ T8 w 16"/>
                <a:gd name="T10" fmla="+- 0 17018 17016"/>
                <a:gd name="T11" fmla="*/ 17018 h 8"/>
                <a:gd name="T12" fmla="+- 0 19297 19297"/>
                <a:gd name="T13" fmla="*/ T12 w 16"/>
                <a:gd name="T14" fmla="+- 0 17016 17016"/>
                <a:gd name="T15" fmla="*/ 17016 h 8"/>
              </a:gdLst>
              <a:ahLst/>
              <a:cxnLst>
                <a:cxn ang="0">
                  <a:pos x="T1" y="T3"/>
                </a:cxn>
                <a:cxn ang="0">
                  <a:pos x="T5" y="T7"/>
                </a:cxn>
                <a:cxn ang="0">
                  <a:pos x="T9" y="T11"/>
                </a:cxn>
                <a:cxn ang="0">
                  <a:pos x="T13" y="T15"/>
                </a:cxn>
              </a:cxnLst>
              <a:rect l="0" t="0" r="r" b="b"/>
              <a:pathLst>
                <a:path w="16" h="8" extrusionOk="0">
                  <a:moveTo>
                    <a:pt x="15" y="7"/>
                  </a:moveTo>
                  <a:cubicBezTo>
                    <a:pt x="10" y="5"/>
                    <a:pt x="5" y="2"/>
                    <a:pt x="0" y="0"/>
                  </a:cubicBezTo>
                </a:path>
              </a:pathLst>
            </a:custGeom>
            <a:noFill/>
            <a:ln w="19050" cap="rnd">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ular Callout 19"/>
          <p:cNvSpPr/>
          <p:nvPr/>
        </p:nvSpPr>
        <p:spPr>
          <a:xfrm>
            <a:off x="6738919" y="971233"/>
            <a:ext cx="954594" cy="348557"/>
          </a:xfrm>
          <a:prstGeom prst="wedgeRectCallout">
            <a:avLst>
              <a:gd name="adj1" fmla="val -143338"/>
              <a:gd name="adj2" fmla="val 174931"/>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err="1">
                <a:solidFill>
                  <a:schemeClr val="tx1"/>
                </a:solidFill>
                <a:latin typeface="Arial" pitchFamily="34" charset="0"/>
                <a:cs typeface="Arial" pitchFamily="34" charset="0"/>
              </a:rPr>
              <a:t>Phần</a:t>
            </a:r>
            <a:r>
              <a:rPr lang="en-US" sz="1200" b="1" dirty="0">
                <a:solidFill>
                  <a:schemeClr val="tx1"/>
                </a:solidFill>
                <a:latin typeface="Arial" pitchFamily="34" charset="0"/>
                <a:cs typeface="Arial" pitchFamily="34" charset="0"/>
              </a:rPr>
              <a:t> </a:t>
            </a:r>
            <a:r>
              <a:rPr lang="en-US" sz="1200" b="1" dirty="0" err="1">
                <a:solidFill>
                  <a:schemeClr val="tx1"/>
                </a:solidFill>
                <a:latin typeface="Arial" pitchFamily="34" charset="0"/>
                <a:cs typeface="Arial" pitchFamily="34" charset="0"/>
              </a:rPr>
              <a:t>mềm</a:t>
            </a:r>
            <a:endParaRPr lang="en-US" sz="1200" b="1" dirty="0">
              <a:solidFill>
                <a:schemeClr val="tx1"/>
              </a:solidFill>
              <a:latin typeface="Arial" pitchFamily="34" charset="0"/>
              <a:cs typeface="Arial" pitchFamily="34" charset="0"/>
            </a:endParaRPr>
          </a:p>
          <a:p>
            <a:r>
              <a:rPr lang="en-US" sz="1200" b="1" dirty="0" err="1">
                <a:solidFill>
                  <a:schemeClr val="tx1"/>
                </a:solidFill>
                <a:latin typeface="Arial" pitchFamily="34" charset="0"/>
                <a:cs typeface="Arial" pitchFamily="34" charset="0"/>
              </a:rPr>
              <a:t>hệ</a:t>
            </a:r>
            <a:r>
              <a:rPr lang="en-US" sz="1200" b="1" dirty="0">
                <a:solidFill>
                  <a:schemeClr val="tx1"/>
                </a:solidFill>
                <a:latin typeface="Arial" pitchFamily="34" charset="0"/>
                <a:cs typeface="Arial" pitchFamily="34" charset="0"/>
              </a:rPr>
              <a:t> </a:t>
            </a:r>
            <a:r>
              <a:rPr lang="en-US" sz="1200" b="1" dirty="0" err="1">
                <a:solidFill>
                  <a:schemeClr val="tx1"/>
                </a:solidFill>
                <a:latin typeface="Arial" pitchFamily="34" charset="0"/>
                <a:cs typeface="Arial" pitchFamily="34" charset="0"/>
              </a:rPr>
              <a:t>thống</a:t>
            </a:r>
            <a:endParaRPr lang="en-US" sz="1200" b="1" dirty="0">
              <a:solidFill>
                <a:schemeClr val="tx1"/>
              </a:solidFill>
              <a:latin typeface="Arial" pitchFamily="34" charset="0"/>
              <a:cs typeface="Arial" pitchFamily="34" charset="0"/>
            </a:endParaRPr>
          </a:p>
        </p:txBody>
      </p:sp>
      <p:sp>
        <p:nvSpPr>
          <p:cNvPr id="21" name="Rectangular Callout 20"/>
          <p:cNvSpPr/>
          <p:nvPr/>
        </p:nvSpPr>
        <p:spPr>
          <a:xfrm>
            <a:off x="3918120" y="1302162"/>
            <a:ext cx="955330" cy="348557"/>
          </a:xfrm>
          <a:prstGeom prst="wedgeRectCallout">
            <a:avLst>
              <a:gd name="adj1" fmla="val 84053"/>
              <a:gd name="adj2" fmla="val 128807"/>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err="1">
                <a:solidFill>
                  <a:schemeClr val="tx1"/>
                </a:solidFill>
                <a:latin typeface="Arial" pitchFamily="34" charset="0"/>
                <a:cs typeface="Arial" pitchFamily="34" charset="0"/>
              </a:rPr>
              <a:t>Phần</a:t>
            </a:r>
            <a:r>
              <a:rPr lang="en-US" sz="1200" b="1" dirty="0">
                <a:solidFill>
                  <a:schemeClr val="tx1"/>
                </a:solidFill>
                <a:latin typeface="Arial" pitchFamily="34" charset="0"/>
                <a:cs typeface="Arial" pitchFamily="34" charset="0"/>
              </a:rPr>
              <a:t> </a:t>
            </a:r>
            <a:r>
              <a:rPr lang="en-US" sz="1200" b="1" dirty="0" err="1">
                <a:solidFill>
                  <a:schemeClr val="tx1"/>
                </a:solidFill>
                <a:latin typeface="Arial" pitchFamily="34" charset="0"/>
                <a:cs typeface="Arial" pitchFamily="34" charset="0"/>
              </a:rPr>
              <a:t>mềm</a:t>
            </a:r>
            <a:r>
              <a:rPr lang="en-US" sz="1200" b="1" dirty="0">
                <a:solidFill>
                  <a:schemeClr val="tx1"/>
                </a:solidFill>
                <a:latin typeface="Arial" pitchFamily="34" charset="0"/>
                <a:cs typeface="Arial" pitchFamily="34" charset="0"/>
              </a:rPr>
              <a:t> </a:t>
            </a:r>
            <a:r>
              <a:rPr lang="en-US" sz="1200" b="1" dirty="0" err="1">
                <a:solidFill>
                  <a:schemeClr val="tx1"/>
                </a:solidFill>
                <a:latin typeface="Arial" pitchFamily="34" charset="0"/>
                <a:cs typeface="Arial" pitchFamily="34" charset="0"/>
              </a:rPr>
              <a:t>ứng</a:t>
            </a:r>
            <a:r>
              <a:rPr lang="en-US" sz="1200" b="1" dirty="0">
                <a:solidFill>
                  <a:schemeClr val="tx1"/>
                </a:solidFill>
                <a:latin typeface="Arial" pitchFamily="34" charset="0"/>
                <a:cs typeface="Arial" pitchFamily="34" charset="0"/>
              </a:rPr>
              <a:t> </a:t>
            </a:r>
            <a:r>
              <a:rPr lang="en-US" sz="1200" b="1" dirty="0" err="1">
                <a:solidFill>
                  <a:schemeClr val="tx1"/>
                </a:solidFill>
                <a:latin typeface="Arial" pitchFamily="34" charset="0"/>
                <a:cs typeface="Arial" pitchFamily="34" charset="0"/>
              </a:rPr>
              <a:t>dụng</a:t>
            </a:r>
            <a:r>
              <a:rPr lang="en-US" sz="1200" b="1" dirty="0">
                <a:solidFill>
                  <a:schemeClr val="tx1"/>
                </a:solidFill>
                <a:latin typeface="Arial" pitchFamily="34" charset="0"/>
                <a:cs typeface="Arial" pitchFamily="34" charset="0"/>
              </a:rPr>
              <a:t> </a:t>
            </a:r>
          </a:p>
        </p:txBody>
      </p:sp>
      <p:graphicFrame>
        <p:nvGraphicFramePr>
          <p:cNvPr id="23" name="Diagram 22"/>
          <p:cNvGraphicFramePr/>
          <p:nvPr>
            <p:extLst>
              <p:ext uri="{D42A27DB-BD31-4B8C-83A1-F6EECF244321}">
                <p14:modId xmlns:p14="http://schemas.microsoft.com/office/powerpoint/2010/main" val="2342268311"/>
              </p:ext>
            </p:extLst>
          </p:nvPr>
        </p:nvGraphicFramePr>
        <p:xfrm>
          <a:off x="147631" y="988567"/>
          <a:ext cx="9087555" cy="54224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12128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Graphic spid="2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p:cNvSpPr>
            <a:spLocks noGrp="1" noChangeArrowheads="1"/>
          </p:cNvSpPr>
          <p:nvPr>
            <p:ph type="title"/>
          </p:nvPr>
        </p:nvSpPr>
        <p:spPr/>
        <p:txBody>
          <a:bodyPr>
            <a:normAutofit fontScale="90000"/>
          </a:bodyPr>
          <a:lstStyle/>
          <a:p>
            <a:r>
              <a:rPr lang="en-US" dirty="0" err="1" smtClean="0"/>
              <a:t>Quan</a:t>
            </a:r>
            <a:r>
              <a:rPr lang="en-US" dirty="0" smtClean="0"/>
              <a:t> </a:t>
            </a:r>
            <a:r>
              <a:rPr lang="en-US" dirty="0" err="1" smtClean="0"/>
              <a:t>niệm</a:t>
            </a:r>
            <a:r>
              <a:rPr lang="en-US" dirty="0" smtClean="0"/>
              <a:t> </a:t>
            </a:r>
            <a:r>
              <a:rPr lang="en-US" dirty="0" err="1" smtClean="0"/>
              <a:t>truyền</a:t>
            </a:r>
            <a:r>
              <a:rPr lang="en-US" dirty="0" smtClean="0"/>
              <a:t> </a:t>
            </a:r>
            <a:r>
              <a:rPr lang="en-US" dirty="0" err="1" smtClean="0"/>
              <a:t>thống</a:t>
            </a:r>
            <a:r>
              <a:rPr lang="en-US" dirty="0" smtClean="0"/>
              <a:t> </a:t>
            </a:r>
            <a:r>
              <a:rPr lang="en-US" dirty="0" err="1" smtClean="0"/>
              <a:t>về</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máy</a:t>
            </a:r>
            <a:r>
              <a:rPr lang="en-US" dirty="0" smtClean="0"/>
              <a:t> </a:t>
            </a:r>
            <a:r>
              <a:rPr lang="en-US" dirty="0" err="1" smtClean="0"/>
              <a:t>tính</a:t>
            </a:r>
            <a:endParaRPr lang="en-US" dirty="0"/>
          </a:p>
        </p:txBody>
      </p:sp>
      <p:sp>
        <p:nvSpPr>
          <p:cNvPr id="45" name="Slide Number Placeholder 44"/>
          <p:cNvSpPr>
            <a:spLocks noGrp="1"/>
          </p:cNvSpPr>
          <p:nvPr>
            <p:ph type="sldNum" sz="quarter" idx="4294967295"/>
          </p:nvPr>
        </p:nvSpPr>
        <p:spPr>
          <a:xfrm>
            <a:off x="6553200" y="6356352"/>
            <a:ext cx="2133600" cy="365125"/>
          </a:xfrm>
        </p:spPr>
        <p:txBody>
          <a:bodyPr/>
          <a:lstStyle/>
          <a:p>
            <a:fld id="{3CC63E4C-4642-794D-A2FD-70F6B81535F5}" type="slidenum">
              <a:rPr lang="en-US" smtClean="0"/>
              <a:pPr/>
              <a:t>9</a:t>
            </a:fld>
            <a:endParaRPr lang="en-US"/>
          </a:p>
        </p:txBody>
      </p:sp>
      <p:grpSp>
        <p:nvGrpSpPr>
          <p:cNvPr id="2" name="Group 42"/>
          <p:cNvGrpSpPr/>
          <p:nvPr/>
        </p:nvGrpSpPr>
        <p:grpSpPr>
          <a:xfrm>
            <a:off x="31036" y="1908613"/>
            <a:ext cx="9042679" cy="3766055"/>
            <a:chOff x="495300" y="2171952"/>
            <a:chExt cx="8305800" cy="3459163"/>
          </a:xfrm>
        </p:grpSpPr>
        <p:sp>
          <p:nvSpPr>
            <p:cNvPr id="26663" name="Oval 3" descr="5%"/>
            <p:cNvSpPr>
              <a:spLocks noChangeArrowheads="1"/>
            </p:cNvSpPr>
            <p:nvPr/>
          </p:nvSpPr>
          <p:spPr bwMode="auto">
            <a:xfrm>
              <a:off x="495300" y="2753734"/>
              <a:ext cx="8305800" cy="2035427"/>
            </a:xfrm>
            <a:prstGeom prst="ellipse">
              <a:avLst/>
            </a:prstGeom>
            <a:pattFill prst="pct5">
              <a:fgClr>
                <a:schemeClr val="hlink"/>
              </a:fgClr>
              <a:bgClr>
                <a:srgbClr val="FFFFFF"/>
              </a:bgClr>
            </a:pattFill>
            <a:ln w="28575">
              <a:solidFill>
                <a:schemeClr val="accent2"/>
              </a:solidFill>
              <a:round/>
              <a:headEnd/>
              <a:tailEnd/>
            </a:ln>
          </p:spPr>
          <p:txBody>
            <a:bodyPr wrap="none" anchor="ctr">
              <a:prstTxWarp prst="textNoShape">
                <a:avLst/>
              </a:prstTxWarp>
            </a:bodyPr>
            <a:lstStyle/>
            <a:p>
              <a:endParaRPr lang="en-US"/>
            </a:p>
          </p:txBody>
        </p:sp>
        <p:sp>
          <p:nvSpPr>
            <p:cNvPr id="26629" name="Rectangle 7"/>
            <p:cNvSpPr>
              <a:spLocks noChangeArrowheads="1"/>
            </p:cNvSpPr>
            <p:nvPr/>
          </p:nvSpPr>
          <p:spPr bwMode="auto">
            <a:xfrm>
              <a:off x="4914900" y="3848352"/>
              <a:ext cx="12827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I/O system</a:t>
              </a:r>
            </a:p>
          </p:txBody>
        </p:sp>
        <p:sp>
          <p:nvSpPr>
            <p:cNvPr id="26630" name="Rectangle 8"/>
            <p:cNvSpPr>
              <a:spLocks noChangeArrowheads="1"/>
            </p:cNvSpPr>
            <p:nvPr/>
          </p:nvSpPr>
          <p:spPr bwMode="auto">
            <a:xfrm>
              <a:off x="3251200" y="5265990"/>
              <a:ext cx="25400" cy="279400"/>
            </a:xfrm>
            <a:prstGeom prst="rect">
              <a:avLst/>
            </a:prstGeom>
            <a:noFill/>
            <a:ln w="76200">
              <a:noFill/>
              <a:miter lim="800000"/>
              <a:headEnd/>
              <a:tailEnd/>
            </a:ln>
          </p:spPr>
          <p:txBody>
            <a:bodyPr wrap="none" anchor="ctr">
              <a:prstTxWarp prst="textNoShape">
                <a:avLst/>
              </a:prstTxWarp>
            </a:bodyPr>
            <a:lstStyle/>
            <a:p>
              <a:endParaRPr lang="en-US"/>
            </a:p>
          </p:txBody>
        </p:sp>
        <p:sp>
          <p:nvSpPr>
            <p:cNvPr id="26631" name="Rectangle 9"/>
            <p:cNvSpPr>
              <a:spLocks noChangeArrowheads="1"/>
            </p:cNvSpPr>
            <p:nvPr/>
          </p:nvSpPr>
          <p:spPr bwMode="auto">
            <a:xfrm>
              <a:off x="2705100" y="3848352"/>
              <a:ext cx="1244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Processor</a:t>
              </a:r>
            </a:p>
          </p:txBody>
        </p:sp>
        <p:sp>
          <p:nvSpPr>
            <p:cNvPr id="26632" name="Rectangle 10"/>
            <p:cNvSpPr>
              <a:spLocks noChangeArrowheads="1"/>
            </p:cNvSpPr>
            <p:nvPr/>
          </p:nvSpPr>
          <p:spPr bwMode="auto">
            <a:xfrm>
              <a:off x="2628900" y="3842002"/>
              <a:ext cx="3810000" cy="3810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33" name="Line 11"/>
            <p:cNvSpPr>
              <a:spLocks noChangeShapeType="1"/>
            </p:cNvSpPr>
            <p:nvPr/>
          </p:nvSpPr>
          <p:spPr bwMode="auto">
            <a:xfrm>
              <a:off x="4914900" y="3848352"/>
              <a:ext cx="0" cy="371475"/>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34" name="Rectangle 12"/>
            <p:cNvSpPr>
              <a:spLocks noChangeArrowheads="1"/>
            </p:cNvSpPr>
            <p:nvPr/>
          </p:nvSpPr>
          <p:spPr bwMode="auto">
            <a:xfrm>
              <a:off x="3086100" y="2933952"/>
              <a:ext cx="1117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Compiler</a:t>
              </a:r>
            </a:p>
          </p:txBody>
        </p:sp>
        <p:sp>
          <p:nvSpPr>
            <p:cNvPr id="26635" name="Rectangle 13"/>
            <p:cNvSpPr>
              <a:spLocks noChangeArrowheads="1"/>
            </p:cNvSpPr>
            <p:nvPr/>
          </p:nvSpPr>
          <p:spPr bwMode="auto">
            <a:xfrm>
              <a:off x="3086100" y="3314952"/>
              <a:ext cx="1295400" cy="3302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36" name="Rectangle 14"/>
            <p:cNvSpPr>
              <a:spLocks noChangeArrowheads="1"/>
            </p:cNvSpPr>
            <p:nvPr/>
          </p:nvSpPr>
          <p:spPr bwMode="auto">
            <a:xfrm>
              <a:off x="4610100" y="2629153"/>
              <a:ext cx="12065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Operating</a:t>
              </a:r>
            </a:p>
          </p:txBody>
        </p:sp>
        <p:sp>
          <p:nvSpPr>
            <p:cNvPr id="26637" name="Rectangle 15"/>
            <p:cNvSpPr>
              <a:spLocks noChangeArrowheads="1"/>
            </p:cNvSpPr>
            <p:nvPr/>
          </p:nvSpPr>
          <p:spPr bwMode="auto">
            <a:xfrm>
              <a:off x="4622800" y="2933952"/>
              <a:ext cx="1270000" cy="565299"/>
            </a:xfrm>
            <a:prstGeom prst="rect">
              <a:avLst/>
            </a:prstGeom>
            <a:noFill/>
            <a:ln w="12700">
              <a:noFill/>
              <a:miter lim="800000"/>
              <a:headEnd/>
              <a:tailEnd/>
            </a:ln>
          </p:spPr>
          <p:txBody>
            <a:bodyPr wrap="square" lIns="63500" tIns="25400" rIns="63500" bIns="25400">
              <a:prstTxWarp prst="textNoShape">
                <a:avLst/>
              </a:prstTxWarp>
              <a:spAutoFit/>
            </a:bodyPr>
            <a:lstStyle/>
            <a:p>
              <a:pPr>
                <a:lnSpc>
                  <a:spcPct val="102000"/>
                </a:lnSpc>
              </a:pPr>
              <a:r>
                <a:rPr lang="en-US" sz="1800" b="1">
                  <a:solidFill>
                    <a:schemeClr val="tx1"/>
                  </a:solidFill>
                </a:rPr>
                <a:t>System</a:t>
              </a:r>
            </a:p>
            <a:p>
              <a:pPr>
                <a:lnSpc>
                  <a:spcPct val="102000"/>
                </a:lnSpc>
              </a:pPr>
              <a:r>
                <a:rPr lang="en-US" sz="1800" b="1">
                  <a:solidFill>
                    <a:schemeClr val="tx1"/>
                  </a:solidFill>
                </a:rPr>
                <a:t>(Mac OSX)</a:t>
              </a:r>
            </a:p>
          </p:txBody>
        </p:sp>
        <p:sp>
          <p:nvSpPr>
            <p:cNvPr id="26638" name="Line 16"/>
            <p:cNvSpPr>
              <a:spLocks noChangeShapeType="1"/>
            </p:cNvSpPr>
            <p:nvPr/>
          </p:nvSpPr>
          <p:spPr bwMode="auto">
            <a:xfrm flipV="1">
              <a:off x="3848100" y="2629152"/>
              <a:ext cx="0" cy="3556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39" name="Line 17"/>
            <p:cNvSpPr>
              <a:spLocks noChangeShapeType="1"/>
            </p:cNvSpPr>
            <p:nvPr/>
          </p:nvSpPr>
          <p:spPr bwMode="auto">
            <a:xfrm>
              <a:off x="3854450" y="2629152"/>
              <a:ext cx="220345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0" name="Line 18"/>
            <p:cNvSpPr>
              <a:spLocks noChangeShapeType="1"/>
            </p:cNvSpPr>
            <p:nvPr/>
          </p:nvSpPr>
          <p:spPr bwMode="auto">
            <a:xfrm>
              <a:off x="6057900" y="2629152"/>
              <a:ext cx="0" cy="10541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1" name="Rectangle 19"/>
            <p:cNvSpPr>
              <a:spLocks noChangeArrowheads="1"/>
            </p:cNvSpPr>
            <p:nvPr/>
          </p:nvSpPr>
          <p:spPr bwMode="auto">
            <a:xfrm>
              <a:off x="3009900" y="2273552"/>
              <a:ext cx="28702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Application (ex: browser)</a:t>
              </a:r>
            </a:p>
          </p:txBody>
        </p:sp>
        <p:sp>
          <p:nvSpPr>
            <p:cNvPr id="26642" name="Line 20"/>
            <p:cNvSpPr>
              <a:spLocks noChangeShapeType="1"/>
            </p:cNvSpPr>
            <p:nvPr/>
          </p:nvSpPr>
          <p:spPr bwMode="auto">
            <a:xfrm flipV="1">
              <a:off x="2781300" y="2171952"/>
              <a:ext cx="0" cy="1447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3" name="Line 21"/>
            <p:cNvSpPr>
              <a:spLocks noChangeShapeType="1"/>
            </p:cNvSpPr>
            <p:nvPr/>
          </p:nvSpPr>
          <p:spPr bwMode="auto">
            <a:xfrm>
              <a:off x="5905500" y="2178302"/>
              <a:ext cx="0" cy="4445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44" name="Rectangle 22"/>
            <p:cNvSpPr>
              <a:spLocks noChangeArrowheads="1"/>
            </p:cNvSpPr>
            <p:nvPr/>
          </p:nvSpPr>
          <p:spPr bwMode="auto">
            <a:xfrm>
              <a:off x="3540125" y="4669090"/>
              <a:ext cx="1651000" cy="305783"/>
            </a:xfrm>
            <a:prstGeom prst="rect">
              <a:avLst/>
            </a:prstGeom>
            <a:noFill/>
            <a:ln w="508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Digital Design</a:t>
              </a:r>
            </a:p>
          </p:txBody>
        </p:sp>
        <p:sp>
          <p:nvSpPr>
            <p:cNvPr id="26645" name="Rectangle 23"/>
            <p:cNvSpPr>
              <a:spLocks noChangeArrowheads="1"/>
            </p:cNvSpPr>
            <p:nvPr/>
          </p:nvSpPr>
          <p:spPr bwMode="auto">
            <a:xfrm>
              <a:off x="3076575" y="4672265"/>
              <a:ext cx="2654300" cy="3429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46" name="Rectangle 24"/>
            <p:cNvSpPr>
              <a:spLocks noChangeArrowheads="1"/>
            </p:cNvSpPr>
            <p:nvPr/>
          </p:nvSpPr>
          <p:spPr bwMode="auto">
            <a:xfrm>
              <a:off x="3527425" y="4996115"/>
              <a:ext cx="1676400" cy="305783"/>
            </a:xfrm>
            <a:prstGeom prst="rect">
              <a:avLst/>
            </a:prstGeom>
            <a:noFill/>
            <a:ln w="508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Circuit Design</a:t>
              </a:r>
            </a:p>
          </p:txBody>
        </p:sp>
        <p:sp>
          <p:nvSpPr>
            <p:cNvPr id="26647" name="Rectangle 25"/>
            <p:cNvSpPr>
              <a:spLocks noChangeArrowheads="1"/>
            </p:cNvSpPr>
            <p:nvPr/>
          </p:nvSpPr>
          <p:spPr bwMode="auto">
            <a:xfrm>
              <a:off x="3248025" y="5021515"/>
              <a:ext cx="2247900" cy="3048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48" name="Rectangle 26" descr="50%"/>
            <p:cNvSpPr>
              <a:spLocks noChangeArrowheads="1"/>
            </p:cNvSpPr>
            <p:nvPr/>
          </p:nvSpPr>
          <p:spPr bwMode="auto">
            <a:xfrm>
              <a:off x="1181100" y="3619752"/>
              <a:ext cx="5670550" cy="225425"/>
            </a:xfrm>
            <a:prstGeom prst="rect">
              <a:avLst/>
            </a:prstGeom>
            <a:pattFill prst="pct50">
              <a:fgClr>
                <a:schemeClr val="accent1"/>
              </a:fgClr>
              <a:bgClr>
                <a:schemeClr val="bg1"/>
              </a:bgClr>
            </a:pattFill>
            <a:ln w="12700">
              <a:solidFill>
                <a:schemeClr val="tx1"/>
              </a:solidFill>
              <a:miter lim="800000"/>
              <a:headEnd/>
              <a:tailEnd/>
            </a:ln>
          </p:spPr>
          <p:txBody>
            <a:bodyPr wrap="none" anchor="ctr">
              <a:prstTxWarp prst="textNoShape">
                <a:avLst/>
              </a:prstTxWarp>
            </a:bodyPr>
            <a:lstStyle/>
            <a:p>
              <a:endParaRPr lang="en-US"/>
            </a:p>
          </p:txBody>
        </p:sp>
        <p:sp>
          <p:nvSpPr>
            <p:cNvPr id="26649" name="Rectangle 27"/>
            <p:cNvSpPr>
              <a:spLocks noChangeArrowheads="1"/>
            </p:cNvSpPr>
            <p:nvPr/>
          </p:nvSpPr>
          <p:spPr bwMode="auto">
            <a:xfrm>
              <a:off x="6845300" y="3619752"/>
              <a:ext cx="1727200" cy="486002"/>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85000"/>
                </a:lnSpc>
              </a:pPr>
              <a:r>
                <a:rPr lang="en-US" sz="1800" b="1">
                  <a:solidFill>
                    <a:schemeClr val="tx1"/>
                  </a:solidFill>
                </a:rPr>
                <a:t>Instruction Set</a:t>
              </a:r>
            </a:p>
            <a:p>
              <a:pPr algn="l">
                <a:lnSpc>
                  <a:spcPct val="85000"/>
                </a:lnSpc>
              </a:pPr>
              <a:r>
                <a:rPr lang="en-US" sz="1800" b="1">
                  <a:solidFill>
                    <a:schemeClr val="tx1"/>
                  </a:solidFill>
                </a:rPr>
                <a:t> Architecture</a:t>
              </a:r>
            </a:p>
          </p:txBody>
        </p:sp>
        <p:sp>
          <p:nvSpPr>
            <p:cNvPr id="26650" name="Line 28"/>
            <p:cNvSpPr>
              <a:spLocks noChangeShapeType="1"/>
            </p:cNvSpPr>
            <p:nvPr/>
          </p:nvSpPr>
          <p:spPr bwMode="auto">
            <a:xfrm>
              <a:off x="2787650" y="2171952"/>
              <a:ext cx="311785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51" name="Rectangle 29"/>
            <p:cNvSpPr>
              <a:spLocks noChangeArrowheads="1"/>
            </p:cNvSpPr>
            <p:nvPr/>
          </p:nvSpPr>
          <p:spPr bwMode="auto">
            <a:xfrm>
              <a:off x="3224213" y="4273802"/>
              <a:ext cx="2327275" cy="336880"/>
            </a:xfrm>
            <a:prstGeom prst="rect">
              <a:avLst/>
            </a:prstGeom>
            <a:noFill/>
            <a:ln w="12700">
              <a:noFill/>
              <a:miter lim="800000"/>
              <a:headEnd/>
              <a:tailEnd/>
            </a:ln>
          </p:spPr>
          <p:txBody>
            <a:bodyPr wrap="square" lIns="90487" tIns="44450" rIns="90487" bIns="44450">
              <a:prstTxWarp prst="textNoShape">
                <a:avLst/>
              </a:prstTxWarp>
              <a:spAutoFit/>
            </a:bodyPr>
            <a:lstStyle/>
            <a:p>
              <a:pPr algn="l"/>
              <a:r>
                <a:rPr lang="en-US" sz="1800" b="1">
                  <a:solidFill>
                    <a:schemeClr val="tx1"/>
                  </a:solidFill>
                </a:rPr>
                <a:t>Datapath &amp; Control </a:t>
              </a:r>
            </a:p>
          </p:txBody>
        </p:sp>
        <p:sp>
          <p:nvSpPr>
            <p:cNvPr id="26652" name="Rectangle 30"/>
            <p:cNvSpPr>
              <a:spLocks noChangeArrowheads="1"/>
            </p:cNvSpPr>
            <p:nvPr/>
          </p:nvSpPr>
          <p:spPr bwMode="auto">
            <a:xfrm>
              <a:off x="2940050" y="4226177"/>
              <a:ext cx="2882900" cy="4445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53" name="Rectangle 31"/>
            <p:cNvSpPr>
              <a:spLocks noChangeArrowheads="1"/>
            </p:cNvSpPr>
            <p:nvPr/>
          </p:nvSpPr>
          <p:spPr bwMode="auto">
            <a:xfrm>
              <a:off x="3695700" y="5297740"/>
              <a:ext cx="1295400" cy="308610"/>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1600" b="1">
                  <a:solidFill>
                    <a:schemeClr val="tx1"/>
                  </a:solidFill>
                </a:rPr>
                <a:t>transistors</a:t>
              </a:r>
            </a:p>
          </p:txBody>
        </p:sp>
        <p:sp>
          <p:nvSpPr>
            <p:cNvPr id="26654" name="Rectangle 32"/>
            <p:cNvSpPr>
              <a:spLocks noChangeArrowheads="1"/>
            </p:cNvSpPr>
            <p:nvPr/>
          </p:nvSpPr>
          <p:spPr bwMode="auto">
            <a:xfrm>
              <a:off x="3330575" y="5332665"/>
              <a:ext cx="2044700" cy="29845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55" name="Line 33"/>
            <p:cNvSpPr>
              <a:spLocks noChangeShapeType="1"/>
            </p:cNvSpPr>
            <p:nvPr/>
          </p:nvSpPr>
          <p:spPr bwMode="auto">
            <a:xfrm>
              <a:off x="3924300" y="3848352"/>
              <a:ext cx="0" cy="3810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6656" name="Rectangle 34"/>
            <p:cNvSpPr>
              <a:spLocks noChangeArrowheads="1"/>
            </p:cNvSpPr>
            <p:nvPr/>
          </p:nvSpPr>
          <p:spPr bwMode="auto">
            <a:xfrm>
              <a:off x="3911600" y="3848352"/>
              <a:ext cx="10033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Memory</a:t>
              </a:r>
            </a:p>
          </p:txBody>
        </p:sp>
        <p:sp>
          <p:nvSpPr>
            <p:cNvPr id="26657" name="Text Box 35"/>
            <p:cNvSpPr txBox="1">
              <a:spLocks noChangeArrowheads="1"/>
            </p:cNvSpPr>
            <p:nvPr/>
          </p:nvSpPr>
          <p:spPr bwMode="auto">
            <a:xfrm>
              <a:off x="1104900" y="3772153"/>
              <a:ext cx="1341438" cy="367505"/>
            </a:xfrm>
            <a:prstGeom prst="rect">
              <a:avLst/>
            </a:prstGeom>
            <a:noFill/>
            <a:ln w="12700">
              <a:noFill/>
              <a:miter lim="800000"/>
              <a:headEnd/>
              <a:tailEnd/>
            </a:ln>
          </p:spPr>
          <p:txBody>
            <a:bodyPr wrap="square">
              <a:prstTxWarp prst="textNoShape">
                <a:avLst/>
              </a:prstTxWarp>
              <a:spAutoFit/>
            </a:bodyPr>
            <a:lstStyle/>
            <a:p>
              <a:pPr algn="l"/>
              <a:r>
                <a:rPr lang="en-US" sz="2000" b="1"/>
                <a:t>Hardware</a:t>
              </a:r>
            </a:p>
          </p:txBody>
        </p:sp>
        <p:sp>
          <p:nvSpPr>
            <p:cNvPr id="26658" name="Text Box 36"/>
            <p:cNvSpPr txBox="1">
              <a:spLocks noChangeArrowheads="1"/>
            </p:cNvSpPr>
            <p:nvPr/>
          </p:nvSpPr>
          <p:spPr bwMode="auto">
            <a:xfrm>
              <a:off x="1104900" y="3238752"/>
              <a:ext cx="1257300" cy="367505"/>
            </a:xfrm>
            <a:prstGeom prst="rect">
              <a:avLst/>
            </a:prstGeom>
            <a:noFill/>
            <a:ln w="12700">
              <a:noFill/>
              <a:miter lim="800000"/>
              <a:headEnd/>
              <a:tailEnd/>
            </a:ln>
          </p:spPr>
          <p:txBody>
            <a:bodyPr wrap="square">
              <a:prstTxWarp prst="textNoShape">
                <a:avLst/>
              </a:prstTxWarp>
              <a:spAutoFit/>
            </a:bodyPr>
            <a:lstStyle/>
            <a:p>
              <a:pPr algn="l"/>
              <a:r>
                <a:rPr lang="en-US" sz="2000" b="1"/>
                <a:t>Software</a:t>
              </a:r>
            </a:p>
          </p:txBody>
        </p:sp>
        <p:sp>
          <p:nvSpPr>
            <p:cNvPr id="26659" name="Line 37"/>
            <p:cNvSpPr>
              <a:spLocks noChangeShapeType="1"/>
            </p:cNvSpPr>
            <p:nvPr/>
          </p:nvSpPr>
          <p:spPr bwMode="auto">
            <a:xfrm flipV="1">
              <a:off x="2476500" y="2629152"/>
              <a:ext cx="0" cy="99060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sp>
          <p:nvSpPr>
            <p:cNvPr id="26660" name="Line 38"/>
            <p:cNvSpPr>
              <a:spLocks noChangeShapeType="1"/>
            </p:cNvSpPr>
            <p:nvPr/>
          </p:nvSpPr>
          <p:spPr bwMode="auto">
            <a:xfrm>
              <a:off x="2476500" y="3843590"/>
              <a:ext cx="0" cy="106680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a:p>
          </p:txBody>
        </p:sp>
        <p:sp>
          <p:nvSpPr>
            <p:cNvPr id="26661" name="Rectangle 39"/>
            <p:cNvSpPr>
              <a:spLocks noChangeArrowheads="1"/>
            </p:cNvSpPr>
            <p:nvPr/>
          </p:nvSpPr>
          <p:spPr bwMode="auto">
            <a:xfrm>
              <a:off x="3098800" y="2984752"/>
              <a:ext cx="1143000" cy="3302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26662" name="Rectangle 40"/>
            <p:cNvSpPr>
              <a:spLocks noChangeArrowheads="1"/>
            </p:cNvSpPr>
            <p:nvPr/>
          </p:nvSpPr>
          <p:spPr bwMode="auto">
            <a:xfrm>
              <a:off x="3086100" y="3314952"/>
              <a:ext cx="1371600" cy="305783"/>
            </a:xfrm>
            <a:prstGeom prst="rect">
              <a:avLst/>
            </a:prstGeom>
            <a:noFill/>
            <a:ln w="12700">
              <a:noFill/>
              <a:miter lim="800000"/>
              <a:headEnd/>
              <a:tailEnd/>
            </a:ln>
          </p:spPr>
          <p:txBody>
            <a:bodyPr wrap="square" lIns="63500" tIns="25400" rIns="63500" bIns="25400">
              <a:prstTxWarp prst="textNoShape">
                <a:avLst/>
              </a:prstTxWarp>
              <a:spAutoFit/>
            </a:bodyPr>
            <a:lstStyle/>
            <a:p>
              <a:pPr algn="l">
                <a:lnSpc>
                  <a:spcPct val="102000"/>
                </a:lnSpc>
              </a:pPr>
              <a:r>
                <a:rPr lang="en-US" sz="1800" b="1">
                  <a:solidFill>
                    <a:schemeClr val="tx1"/>
                  </a:solidFill>
                </a:rPr>
                <a:t>Assembler</a:t>
              </a:r>
            </a:p>
          </p:txBody>
        </p:sp>
      </p:grpSp>
    </p:spTree>
    <p:extLst>
      <p:ext uri="{BB962C8B-B14F-4D97-AF65-F5344CB8AC3E}">
        <p14:creationId xmlns:p14="http://schemas.microsoft.com/office/powerpoint/2010/main" val="27613731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4691</TotalTime>
  <Words>4351</Words>
  <Application>Microsoft Macintosh PowerPoint</Application>
  <PresentationFormat>On-screen Show (4:3)</PresentationFormat>
  <Paragraphs>665</Paragraphs>
  <Slides>53</Slides>
  <Notes>28</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53</vt:i4>
      </vt:variant>
    </vt:vector>
  </HeadingPairs>
  <TitlesOfParts>
    <vt:vector size="58" baseType="lpstr">
      <vt:lpstr>Office Theme</vt:lpstr>
      <vt:lpstr>Image</vt:lpstr>
      <vt:lpstr>Clip</vt:lpstr>
      <vt:lpstr>VISIO</vt:lpstr>
      <vt:lpstr>Equation</vt:lpstr>
      <vt:lpstr>Kiến trúc máy tính Computer architecture</vt:lpstr>
      <vt:lpstr>Nội dung môn học</vt:lpstr>
      <vt:lpstr>Tài liệu tham khảo </vt:lpstr>
      <vt:lpstr>Lịch sử phát triển của máy tính</vt:lpstr>
      <vt:lpstr>Máy tính hiện đại</vt:lpstr>
      <vt:lpstr>    Máy tính hiện đại</vt:lpstr>
      <vt:lpstr>    Máy tính hiện đại </vt:lpstr>
      <vt:lpstr>Quan niệm truyền thống về cấu trúc máy tính</vt:lpstr>
      <vt:lpstr>Quan niệm truyền thống về cấu trúc máy tính</vt:lpstr>
      <vt:lpstr>Cấu trúc máy tính</vt:lpstr>
      <vt:lpstr>Kiến trúc máy tính? </vt:lpstr>
      <vt:lpstr>Bắt đầu từ : Nguyên lý thiết kế và cấu trúc máy tính truyền thống  Hiểu nguyên lý thiết kế   Thiết kế máy tính theo yêu cầu  Cấu trúc bộ xử lý MIPS – 32  MIPS = Microprocessor without Interlocked Pipeline Stages</vt:lpstr>
      <vt:lpstr>To change </vt:lpstr>
      <vt:lpstr>Định luật Moore: Moore’s Law</vt:lpstr>
      <vt:lpstr>Định luật Moore</vt:lpstr>
      <vt:lpstr>Đánh giá khả năng lưu trữ trên bộ nhớ tương tự của Jim Gray How Far Away is the Data?</vt:lpstr>
      <vt:lpstr>Nguyên lý về định vị và phân cấp bộ nhớ </vt:lpstr>
      <vt:lpstr>Xử lý song song</vt:lpstr>
      <vt:lpstr>Quan niệm mới  (phức tạp hơn một chút!)</vt:lpstr>
      <vt:lpstr>PowerPoint Presentation</vt:lpstr>
      <vt:lpstr>Tiến trình tìm hiểu về kiến trúc máy tính </vt:lpstr>
      <vt:lpstr>Cấu tạo của máy tính</vt:lpstr>
      <vt:lpstr>Cấu tạo bộ xử lý</vt:lpstr>
      <vt:lpstr>Bộ xử lý cơ bản: Bộ nhớ, Khối điều khiển, Khối tính toán</vt:lpstr>
      <vt:lpstr>Các cấp độ diễn tả trừu tượng</vt:lpstr>
      <vt:lpstr>Các khối xử lý cơ bản</vt:lpstr>
      <vt:lpstr>PowerPoint Presentation</vt:lpstr>
      <vt:lpstr>Bộ xử lý hoạt động thế nào?</vt:lpstr>
      <vt:lpstr>1: Tải giá trị r0 (i) từ bộ nhớ (location 7)</vt:lpstr>
      <vt:lpstr>2: Trừ 2 từ r0(i)</vt:lpstr>
      <vt:lpstr>3: Kiểm tra nếu r1 bằng 0, nhảy khi điều kiện đúng</vt:lpstr>
      <vt:lpstr>4: Tăng r0 (i)</vt:lpstr>
      <vt:lpstr>5: Tiếp tục vòng lặp</vt:lpstr>
      <vt:lpstr>6: Trừ 2 từ r0(i)</vt:lpstr>
      <vt:lpstr>7: Kiểm tra nếu r1 bằng 0, nhảy khi điều kiện đúng</vt:lpstr>
      <vt:lpstr>8: Tăng r0 (i)</vt:lpstr>
      <vt:lpstr>9: Tiếp tục vòng lặp</vt:lpstr>
      <vt:lpstr>10: Trừ 2 từ r0(i)</vt:lpstr>
      <vt:lpstr>11: Kiểm tra r1 bằng 0, nhảy khi điều kiện đúng.</vt:lpstr>
      <vt:lpstr>12: Dừng chương trình vì lệnh 5 không hợp lệ!</vt:lpstr>
      <vt:lpstr>Hiểu chi tiết về bộ xử lý MIPS</vt:lpstr>
      <vt:lpstr>Đánh giá hiệu năng</vt:lpstr>
      <vt:lpstr>Cách tính hiệu năng </vt:lpstr>
      <vt:lpstr>Cách tính hiệu năng</vt:lpstr>
      <vt:lpstr>Đơn vị đo hiệu năng theo các phân mức</vt:lpstr>
      <vt:lpstr>Chu kỳ xung nhịp</vt:lpstr>
      <vt:lpstr>Số xung đồng hồ</vt:lpstr>
      <vt:lpstr>CPI hiệu dụng (trung bình)</vt:lpstr>
      <vt:lpstr>So sánh dựa trên CPI</vt:lpstr>
      <vt:lpstr>Ví dụ </vt:lpstr>
      <vt:lpstr>So sánh đoạn mã chương trình</vt:lpstr>
      <vt:lpstr>So sánh đoạn mã chương trình</vt:lpstr>
      <vt:lpstr>Các yếu tố ảnh hưởng đến hiệu năng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Kiến trúc máy tính</dc:title>
  <dc:creator>Ta Kim Hue</dc:creator>
  <cp:lastModifiedBy>Ta Kim Hue</cp:lastModifiedBy>
  <cp:revision>174</cp:revision>
  <dcterms:created xsi:type="dcterms:W3CDTF">2013-05-30T17:32:55Z</dcterms:created>
  <dcterms:modified xsi:type="dcterms:W3CDTF">2016-09-16T06:50:16Z</dcterms:modified>
</cp:coreProperties>
</file>